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7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8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9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24"/>
  </p:notesMasterIdLst>
  <p:handoutMasterIdLst>
    <p:handoutMasterId r:id="rId25"/>
  </p:handoutMasterIdLst>
  <p:sldIdLst>
    <p:sldId id="257" r:id="rId5"/>
    <p:sldId id="300" r:id="rId6"/>
    <p:sldId id="507" r:id="rId7"/>
    <p:sldId id="508" r:id="rId8"/>
    <p:sldId id="509" r:id="rId9"/>
    <p:sldId id="510" r:id="rId10"/>
    <p:sldId id="318" r:id="rId11"/>
    <p:sldId id="316" r:id="rId12"/>
    <p:sldId id="421" r:id="rId13"/>
    <p:sldId id="432" r:id="rId14"/>
    <p:sldId id="478" r:id="rId15"/>
    <p:sldId id="487" r:id="rId16"/>
    <p:sldId id="488" r:id="rId17"/>
    <p:sldId id="496" r:id="rId18"/>
    <p:sldId id="495" r:id="rId19"/>
    <p:sldId id="504" r:id="rId20"/>
    <p:sldId id="494" r:id="rId21"/>
    <p:sldId id="483" r:id="rId22"/>
    <p:sldId id="475" r:id="rId23"/>
  </p:sldIdLst>
  <p:sldSz cx="10080625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5179" autoAdjust="0"/>
  </p:normalViewPr>
  <p:slideViewPr>
    <p:cSldViewPr snapToGrid="0">
      <p:cViewPr varScale="1">
        <p:scale>
          <a:sx n="64" d="100"/>
          <a:sy n="64" d="100"/>
        </p:scale>
        <p:origin x="1374" y="66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-12744"/>
    </p:cViewPr>
  </p:outlineViewPr>
  <p:notesTextViewPr>
    <p:cViewPr>
      <p:scale>
        <a:sx n="33" d="100"/>
        <a:sy n="33" d="100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288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205038167971049"/>
          <c:y val="0.17620793546939106"/>
          <c:w val="0.5052123730407716"/>
          <c:h val="0.557399985006483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3"/>
              <c:layout>
                <c:manualLayout>
                  <c:x val="0.12805145497311191"/>
                  <c:y val="-0.1943287372558012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'[Graphique dans Microsoft PowerPoint]Feuil1'!$AB$122:$AE$122</c:f>
              <c:strCache>
                <c:ptCount val="4"/>
                <c:pt idx="0">
                  <c:v>- de 51 élèves</c:v>
                </c:pt>
                <c:pt idx="1">
                  <c:v>De 51 à 128 élèves</c:v>
                </c:pt>
                <c:pt idx="2">
                  <c:v>De 129 à 179 élèves</c:v>
                </c:pt>
                <c:pt idx="3">
                  <c:v>180 élèves et +</c:v>
                </c:pt>
              </c:strCache>
            </c:strRef>
          </c:cat>
          <c:val>
            <c:numRef>
              <c:f>'[Graphique dans Microsoft PowerPoint]Feuil1'!$AB$123:$AE$123</c:f>
              <c:numCache>
                <c:formatCode>General</c:formatCode>
                <c:ptCount val="4"/>
                <c:pt idx="0">
                  <c:v>479</c:v>
                </c:pt>
                <c:pt idx="1">
                  <c:v>2967</c:v>
                </c:pt>
                <c:pt idx="2">
                  <c:v>1989</c:v>
                </c:pt>
                <c:pt idx="3">
                  <c:v>25875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err="1" smtClean="0">
                <a:solidFill>
                  <a:schemeClr val="accent3"/>
                </a:solidFill>
              </a:rPr>
              <a:t>Dans</a:t>
            </a:r>
            <a:r>
              <a:rPr lang="en-US" sz="2000" baseline="0" dirty="0" smtClean="0">
                <a:solidFill>
                  <a:schemeClr val="accent3"/>
                </a:solidFill>
              </a:rPr>
              <a:t> </a:t>
            </a:r>
            <a:r>
              <a:rPr lang="en-US" sz="2000" baseline="0" dirty="0" err="1" smtClean="0">
                <a:solidFill>
                  <a:schemeClr val="accent3"/>
                </a:solidFill>
              </a:rPr>
              <a:t>notre</a:t>
            </a:r>
            <a:r>
              <a:rPr lang="en-US" sz="2000" baseline="0" dirty="0" smtClean="0">
                <a:solidFill>
                  <a:schemeClr val="accent3"/>
                </a:solidFill>
              </a:rPr>
              <a:t> diocese, la </a:t>
            </a:r>
            <a:r>
              <a:rPr lang="en-US" sz="2000" baseline="0" dirty="0" err="1" smtClean="0">
                <a:solidFill>
                  <a:schemeClr val="accent3"/>
                </a:solidFill>
              </a:rPr>
              <a:t>croissance</a:t>
            </a:r>
            <a:r>
              <a:rPr lang="en-US" sz="2000" baseline="0" dirty="0" smtClean="0">
                <a:solidFill>
                  <a:schemeClr val="accent3"/>
                </a:solidFill>
              </a:rPr>
              <a:t> de population </a:t>
            </a:r>
            <a:r>
              <a:rPr lang="en-US" sz="2000" baseline="0" dirty="0" err="1" smtClean="0">
                <a:solidFill>
                  <a:schemeClr val="accent3"/>
                </a:solidFill>
              </a:rPr>
              <a:t>scolaire</a:t>
            </a:r>
            <a:r>
              <a:rPr lang="en-US" sz="2000" baseline="0" dirty="0" smtClean="0">
                <a:solidFill>
                  <a:schemeClr val="accent3"/>
                </a:solidFill>
              </a:rPr>
              <a:t>  </a:t>
            </a:r>
            <a:r>
              <a:rPr lang="en-US" sz="2000" baseline="0" dirty="0" err="1" smtClean="0">
                <a:solidFill>
                  <a:schemeClr val="accent3"/>
                </a:solidFill>
              </a:rPr>
              <a:t>durant</a:t>
            </a:r>
            <a:r>
              <a:rPr lang="en-US" sz="2000" baseline="0" dirty="0" smtClean="0">
                <a:solidFill>
                  <a:schemeClr val="accent3"/>
                </a:solidFill>
              </a:rPr>
              <a:t> les 5 </a:t>
            </a:r>
            <a:r>
              <a:rPr lang="en-US" sz="2000" baseline="0" dirty="0" err="1" smtClean="0">
                <a:solidFill>
                  <a:schemeClr val="accent3"/>
                </a:solidFill>
              </a:rPr>
              <a:t>dernières</a:t>
            </a:r>
            <a:r>
              <a:rPr lang="en-US" sz="2000" baseline="0" dirty="0" smtClean="0">
                <a:solidFill>
                  <a:schemeClr val="accent3"/>
                </a:solidFill>
              </a:rPr>
              <a:t> </a:t>
            </a:r>
            <a:r>
              <a:rPr lang="en-US" sz="2000" baseline="0" dirty="0" err="1" smtClean="0">
                <a:solidFill>
                  <a:schemeClr val="accent3"/>
                </a:solidFill>
              </a:rPr>
              <a:t>années</a:t>
            </a:r>
            <a:r>
              <a:rPr lang="en-US" sz="2000" baseline="0" dirty="0" smtClean="0">
                <a:solidFill>
                  <a:schemeClr val="accent3"/>
                </a:solidFill>
              </a:rPr>
              <a:t> a </a:t>
            </a:r>
            <a:r>
              <a:rPr lang="en-US" sz="2000" baseline="0" dirty="0" err="1" smtClean="0">
                <a:solidFill>
                  <a:schemeClr val="accent3"/>
                </a:solidFill>
              </a:rPr>
              <a:t>globale</a:t>
            </a:r>
            <a:r>
              <a:rPr lang="en-US" sz="2000" baseline="0" dirty="0" smtClean="0">
                <a:solidFill>
                  <a:schemeClr val="accent3"/>
                </a:solidFill>
              </a:rPr>
              <a:t> </a:t>
            </a:r>
            <a:r>
              <a:rPr lang="en-US" sz="2000" baseline="0" dirty="0" err="1" smtClean="0">
                <a:solidFill>
                  <a:schemeClr val="accent3"/>
                </a:solidFill>
              </a:rPr>
              <a:t>évolué</a:t>
            </a:r>
            <a:r>
              <a:rPr lang="en-US" sz="2000" baseline="0" dirty="0" smtClean="0">
                <a:solidFill>
                  <a:schemeClr val="accent3"/>
                </a:solidFill>
              </a:rPr>
              <a:t> </a:t>
            </a:r>
            <a:r>
              <a:rPr lang="en-US" sz="2000" baseline="0" dirty="0" err="1" smtClean="0">
                <a:solidFill>
                  <a:schemeClr val="accent3"/>
                </a:solidFill>
              </a:rPr>
              <a:t>en</a:t>
            </a:r>
            <a:r>
              <a:rPr lang="en-US" sz="2000" baseline="0" dirty="0" smtClean="0">
                <a:solidFill>
                  <a:schemeClr val="accent3"/>
                </a:solidFill>
              </a:rPr>
              <a:t> </a:t>
            </a:r>
            <a:r>
              <a:rPr lang="en-US" sz="2000" baseline="0" dirty="0" err="1" smtClean="0">
                <a:solidFill>
                  <a:schemeClr val="accent3"/>
                </a:solidFill>
              </a:rPr>
              <a:t>fonction</a:t>
            </a:r>
            <a:r>
              <a:rPr lang="en-US" sz="2000" baseline="0" dirty="0" smtClean="0">
                <a:solidFill>
                  <a:schemeClr val="accent3"/>
                </a:solidFill>
              </a:rPr>
              <a:t> de </a:t>
            </a:r>
            <a:r>
              <a:rPr lang="en-US" sz="2000" baseline="0" dirty="0" err="1" smtClean="0">
                <a:solidFill>
                  <a:schemeClr val="accent3"/>
                </a:solidFill>
              </a:rPr>
              <a:t>l’indice</a:t>
            </a:r>
            <a:r>
              <a:rPr lang="en-US" sz="2000" baseline="0" dirty="0" smtClean="0">
                <a:solidFill>
                  <a:schemeClr val="accent3"/>
                </a:solidFill>
              </a:rPr>
              <a:t> socio-</a:t>
            </a:r>
            <a:r>
              <a:rPr lang="en-US" sz="2000" baseline="0" dirty="0" err="1" smtClean="0">
                <a:solidFill>
                  <a:schemeClr val="accent3"/>
                </a:solidFill>
              </a:rPr>
              <a:t>économique</a:t>
            </a:r>
            <a:r>
              <a:rPr lang="en-US" sz="2000" baseline="0" dirty="0" smtClean="0">
                <a:solidFill>
                  <a:schemeClr val="accent3"/>
                </a:solidFill>
              </a:rPr>
              <a:t> des </a:t>
            </a:r>
            <a:r>
              <a:rPr lang="en-US" sz="2000" baseline="0" dirty="0" err="1" smtClean="0">
                <a:solidFill>
                  <a:schemeClr val="accent3"/>
                </a:solidFill>
              </a:rPr>
              <a:t>écoles</a:t>
            </a:r>
            <a:r>
              <a:rPr lang="en-US" sz="2000" baseline="0" dirty="0" smtClean="0">
                <a:solidFill>
                  <a:schemeClr val="accent3"/>
                </a:solidFill>
              </a:rPr>
              <a:t>.</a:t>
            </a:r>
            <a:endParaRPr lang="en-US" sz="2000" dirty="0">
              <a:solidFill>
                <a:schemeClr val="accent3"/>
              </a:solidFill>
            </a:endParaRPr>
          </a:p>
        </c:rich>
      </c:tx>
      <c:layout>
        <c:manualLayout>
          <c:xMode val="edge"/>
          <c:yMode val="edge"/>
          <c:x val="4.2631445122130115E-2"/>
          <c:y val="8.6940488893067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accent3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'Pop scol 2010-2014'!$Z$6</c:f>
              <c:strCache>
                <c:ptCount val="1"/>
                <c:pt idx="0">
                  <c:v>Nombre d'implantations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'Pop scol 2010-2014'!$Y$7:$Y$10</c:f>
              <c:strCache>
                <c:ptCount val="4"/>
                <c:pt idx="0">
                  <c:v>4 à 8</c:v>
                </c:pt>
                <c:pt idx="1">
                  <c:v>8 à 13</c:v>
                </c:pt>
                <c:pt idx="2">
                  <c:v>14 à 18</c:v>
                </c:pt>
                <c:pt idx="3">
                  <c:v>19 et 20</c:v>
                </c:pt>
              </c:strCache>
            </c:strRef>
          </c:cat>
          <c:val>
            <c:numRef>
              <c:f>'Pop scol 2010-2014'!$Z$7:$Z$10</c:f>
              <c:numCache>
                <c:formatCode>General</c:formatCode>
                <c:ptCount val="4"/>
                <c:pt idx="0">
                  <c:v>30</c:v>
                </c:pt>
                <c:pt idx="1">
                  <c:v>73</c:v>
                </c:pt>
                <c:pt idx="2">
                  <c:v>73</c:v>
                </c:pt>
                <c:pt idx="3">
                  <c:v>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43296960"/>
        <c:axId val="243297520"/>
        <c:axId val="0"/>
      </c:bar3DChart>
      <c:catAx>
        <c:axId val="243296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43297520"/>
        <c:crosses val="autoZero"/>
        <c:auto val="1"/>
        <c:lblAlgn val="ctr"/>
        <c:lblOffset val="100"/>
        <c:noMultiLvlLbl val="0"/>
      </c:catAx>
      <c:valAx>
        <c:axId val="243297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43296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slide" Target="../slides/slide17.xml"/><Relationship Id="rId1" Type="http://schemas.openxmlformats.org/officeDocument/2006/relationships/slide" Target="../slides/slide11.xml"/></Relationships>
</file>

<file path=ppt/diagrams/_rels/data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slide" Target="../slides/slide17.xml"/></Relationships>
</file>

<file path=ppt/diagrams/_rels/data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slide" Target="../slides/slide17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slide" Target="../slides/slide17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slide" Target="../slides/slide17.xm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slide" Target="../slides/slide17.xml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slide" Target="../slides/slide17.xml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slide" Target="../slides/slide17.xml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slide" Target="../slides/slide17.xml"/></Relationships>
</file>

<file path=ppt/diagrams/_rels/data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slide" Target="../slides/slide17.xml"/></Relationships>
</file>

<file path=ppt/diagrams/_rels/data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slide" Target="../slides/slide1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C6E283-4BF2-4F2A-ABA4-0E7AE3964BD1}" type="doc">
      <dgm:prSet loTypeId="urn:microsoft.com/office/officeart/2005/8/layout/hierarchy3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794141E8-0D32-4501-9080-821DD09869D9}">
      <dgm:prSet/>
      <dgm:spPr/>
      <dgm:t>
        <a:bodyPr/>
        <a:lstStyle/>
        <a:p>
          <a:pPr rtl="0"/>
          <a:r>
            <a:rPr lang="fr-BE" b="1" i="0" baseline="0" dirty="0" smtClean="0"/>
            <a:t>Une école, c’est:  </a:t>
          </a:r>
          <a:endParaRPr lang="fr-BE" dirty="0"/>
        </a:p>
      </dgm:t>
    </dgm:pt>
    <dgm:pt modelId="{356D26A4-1984-4ACA-B67C-6F323CF57213}" type="parTrans" cxnId="{236BD5DB-84DD-4F07-8CE4-EDEDDFDA8F71}">
      <dgm:prSet/>
      <dgm:spPr/>
      <dgm:t>
        <a:bodyPr/>
        <a:lstStyle/>
        <a:p>
          <a:endParaRPr lang="fr-BE"/>
        </a:p>
      </dgm:t>
    </dgm:pt>
    <dgm:pt modelId="{68556D81-E4E5-432F-98A6-536A82D87DBD}" type="sibTrans" cxnId="{236BD5DB-84DD-4F07-8CE4-EDEDDFDA8F71}">
      <dgm:prSet/>
      <dgm:spPr/>
      <dgm:t>
        <a:bodyPr/>
        <a:lstStyle/>
        <a:p>
          <a:endParaRPr lang="fr-BE"/>
        </a:p>
      </dgm:t>
    </dgm:pt>
    <dgm:pt modelId="{87CE468A-3AF3-4E15-B6A0-79752365735D}">
      <dgm:prSet custT="1"/>
      <dgm:spPr/>
      <dgm:t>
        <a:bodyPr/>
        <a:lstStyle/>
        <a:p>
          <a:pPr rtl="0"/>
          <a:r>
            <a:rPr lang="fr-BE" sz="1050" b="1" i="0" baseline="0" dirty="0" smtClean="0"/>
            <a:t>une direction  </a:t>
          </a:r>
          <a:endParaRPr lang="fr-BE" sz="105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99A2E430-E9D7-48A4-B5A4-4158DF36EA73}" type="parTrans" cxnId="{2E420DF2-9BC4-41B3-A4A5-04277542847B}">
      <dgm:prSet/>
      <dgm:spPr/>
      <dgm:t>
        <a:bodyPr/>
        <a:lstStyle/>
        <a:p>
          <a:endParaRPr lang="fr-BE"/>
        </a:p>
      </dgm:t>
    </dgm:pt>
    <dgm:pt modelId="{0E7FA5FD-7D09-43B8-ACB3-E9DAC2E35923}" type="sibTrans" cxnId="{2E420DF2-9BC4-41B3-A4A5-04277542847B}">
      <dgm:prSet/>
      <dgm:spPr/>
      <dgm:t>
        <a:bodyPr/>
        <a:lstStyle/>
        <a:p>
          <a:endParaRPr lang="fr-BE"/>
        </a:p>
      </dgm:t>
    </dgm:pt>
    <dgm:pt modelId="{D4AE09B6-B7B1-4DE5-AFF9-693E4A4E9299}">
      <dgm:prSet/>
      <dgm:spPr/>
      <dgm:t>
        <a:bodyPr/>
        <a:lstStyle/>
        <a:p>
          <a:pPr rtl="0"/>
          <a:r>
            <a:rPr lang="fr-BE" b="1" i="0" baseline="0" dirty="0" smtClean="0"/>
            <a:t>un pouvoir organisateur  </a:t>
          </a:r>
          <a:endParaRPr lang="fr-BE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A1A2C376-6C3F-4EBC-84CB-6B28841E6A72}" type="parTrans" cxnId="{66B764D1-1E2F-4633-A9A7-D6F7EF73192A}">
      <dgm:prSet/>
      <dgm:spPr/>
      <dgm:t>
        <a:bodyPr/>
        <a:lstStyle/>
        <a:p>
          <a:endParaRPr lang="fr-BE"/>
        </a:p>
      </dgm:t>
    </dgm:pt>
    <dgm:pt modelId="{4450FBB1-DEDE-4F5B-9DE6-D37191FE38A4}" type="sibTrans" cxnId="{66B764D1-1E2F-4633-A9A7-D6F7EF73192A}">
      <dgm:prSet/>
      <dgm:spPr/>
      <dgm:t>
        <a:bodyPr/>
        <a:lstStyle/>
        <a:p>
          <a:endParaRPr lang="fr-BE"/>
        </a:p>
      </dgm:t>
    </dgm:pt>
    <dgm:pt modelId="{B3AAC06F-6EC9-42F3-A1B2-E9B930B18351}">
      <dgm:prSet/>
      <dgm:spPr/>
      <dgm:t>
        <a:bodyPr/>
        <a:lstStyle/>
        <a:p>
          <a:pPr rtl="0"/>
          <a:r>
            <a:rPr lang="fr-BE" b="1" i="0" baseline="0" smtClean="0"/>
            <a:t>un public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1DCE53AF-1C8D-4DF6-B6FB-64BEE43888EC}" type="parTrans" cxnId="{9666C32A-4E33-4E68-919F-81BF320A264F}">
      <dgm:prSet/>
      <dgm:spPr/>
      <dgm:t>
        <a:bodyPr/>
        <a:lstStyle/>
        <a:p>
          <a:endParaRPr lang="fr-BE"/>
        </a:p>
      </dgm:t>
    </dgm:pt>
    <dgm:pt modelId="{152D0C7C-E413-4FA2-BDD5-CB4B9870EF3D}" type="sibTrans" cxnId="{9666C32A-4E33-4E68-919F-81BF320A264F}">
      <dgm:prSet/>
      <dgm:spPr/>
      <dgm:t>
        <a:bodyPr/>
        <a:lstStyle/>
        <a:p>
          <a:endParaRPr lang="fr-BE"/>
        </a:p>
      </dgm:t>
    </dgm:pt>
    <dgm:pt modelId="{DBFF7277-266C-4230-B748-5D12D4CA4B0A}">
      <dgm:prSet/>
      <dgm:spPr/>
      <dgm:t>
        <a:bodyPr/>
        <a:lstStyle/>
        <a:p>
          <a:pPr rtl="0"/>
          <a:r>
            <a:rPr lang="fr-BE" b="1" i="0" baseline="0" smtClean="0"/>
            <a:t>une infrastructure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45F53752-F5F6-42B4-82FC-F7D9CB1658E6}" type="parTrans" cxnId="{B9F57FC3-F001-4D38-BF74-F354260A522F}">
      <dgm:prSet/>
      <dgm:spPr/>
      <dgm:t>
        <a:bodyPr/>
        <a:lstStyle/>
        <a:p>
          <a:endParaRPr lang="fr-BE"/>
        </a:p>
      </dgm:t>
    </dgm:pt>
    <dgm:pt modelId="{E3C4E8F8-3CD2-42D9-8A44-ADBCE7196689}" type="sibTrans" cxnId="{B9F57FC3-F001-4D38-BF74-F354260A522F}">
      <dgm:prSet/>
      <dgm:spPr/>
      <dgm:t>
        <a:bodyPr/>
        <a:lstStyle/>
        <a:p>
          <a:endParaRPr lang="fr-BE"/>
        </a:p>
      </dgm:t>
    </dgm:pt>
    <dgm:pt modelId="{4CF40A2C-4C30-46AF-8550-1C74A9FCD4D5}">
      <dgm:prSet/>
      <dgm:spPr/>
      <dgm:t>
        <a:bodyPr/>
        <a:lstStyle/>
        <a:p>
          <a:pPr rtl="0"/>
          <a:r>
            <a:rPr lang="fr-BE" b="1" i="0" baseline="0" smtClean="0"/>
            <a:t>un projet d’établissement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5001E8D3-A5BE-4A24-8088-D8AA2DB83462}" type="parTrans" cxnId="{B276ED67-2183-41B5-A891-173A8F7AC5AC}">
      <dgm:prSet/>
      <dgm:spPr/>
      <dgm:t>
        <a:bodyPr/>
        <a:lstStyle/>
        <a:p>
          <a:endParaRPr lang="fr-BE"/>
        </a:p>
      </dgm:t>
    </dgm:pt>
    <dgm:pt modelId="{04092F15-0C6F-4D7B-95C0-335BDF7361BE}" type="sibTrans" cxnId="{B276ED67-2183-41B5-A891-173A8F7AC5AC}">
      <dgm:prSet/>
      <dgm:spPr/>
      <dgm:t>
        <a:bodyPr/>
        <a:lstStyle/>
        <a:p>
          <a:endParaRPr lang="fr-BE"/>
        </a:p>
      </dgm:t>
    </dgm:pt>
    <dgm:pt modelId="{1311CCF3-ED22-4271-A828-5D053CCD136F}">
      <dgm:prSet/>
      <dgm:spPr/>
      <dgm:t>
        <a:bodyPr/>
        <a:lstStyle/>
        <a:p>
          <a:pPr rtl="0"/>
          <a:r>
            <a:rPr lang="fr-BE" b="1" i="0" baseline="0" smtClean="0"/>
            <a:t>un mode de communication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4E38E14A-F05E-43D1-91B4-9C04B3526867}" type="parTrans" cxnId="{1C10704E-6DC0-4C01-B234-94800D2A6F88}">
      <dgm:prSet/>
      <dgm:spPr/>
      <dgm:t>
        <a:bodyPr/>
        <a:lstStyle/>
        <a:p>
          <a:endParaRPr lang="fr-BE"/>
        </a:p>
      </dgm:t>
    </dgm:pt>
    <dgm:pt modelId="{EC112DDF-5720-40ED-A410-6D56850DFC98}" type="sibTrans" cxnId="{1C10704E-6DC0-4C01-B234-94800D2A6F88}">
      <dgm:prSet/>
      <dgm:spPr/>
      <dgm:t>
        <a:bodyPr/>
        <a:lstStyle/>
        <a:p>
          <a:endParaRPr lang="fr-BE"/>
        </a:p>
      </dgm:t>
    </dgm:pt>
    <dgm:pt modelId="{9215C0B1-30C3-4627-A0AA-D446A3DFD0CB}">
      <dgm:prSet/>
      <dgm:spPr/>
      <dgm:t>
        <a:bodyPr/>
        <a:lstStyle/>
        <a:p>
          <a:pPr rtl="0"/>
          <a:r>
            <a:rPr lang="fr-BE" b="1" i="0" baseline="0" smtClean="0"/>
            <a:t>des services aux familles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6B42DB46-14DC-43B9-BC0E-08629AA08E66}" type="parTrans" cxnId="{5F7CCFDD-1AD4-41D9-9040-B657303E2C4B}">
      <dgm:prSet/>
      <dgm:spPr/>
      <dgm:t>
        <a:bodyPr/>
        <a:lstStyle/>
        <a:p>
          <a:endParaRPr lang="fr-BE"/>
        </a:p>
      </dgm:t>
    </dgm:pt>
    <dgm:pt modelId="{1D40B6D5-D7B3-459B-83D7-0994339F40F9}" type="sibTrans" cxnId="{5F7CCFDD-1AD4-41D9-9040-B657303E2C4B}">
      <dgm:prSet/>
      <dgm:spPr/>
      <dgm:t>
        <a:bodyPr/>
        <a:lstStyle/>
        <a:p>
          <a:endParaRPr lang="fr-BE"/>
        </a:p>
      </dgm:t>
    </dgm:pt>
    <dgm:pt modelId="{F4F46106-AA93-41A5-B03D-F997AC23822E}">
      <dgm:prSet/>
      <dgm:spPr/>
      <dgm:t>
        <a:bodyPr/>
        <a:lstStyle/>
        <a:p>
          <a:pPr rtl="0"/>
          <a:r>
            <a:rPr lang="fr-BE" b="1" i="0" baseline="0" smtClean="0"/>
            <a:t>des partenaires institutionnels et autres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AB7222C3-9E10-427F-A7A7-3CCF0860E693}" type="parTrans" cxnId="{FD2F38DE-B13B-4F74-B15B-88F85D3EC3E1}">
      <dgm:prSet/>
      <dgm:spPr/>
      <dgm:t>
        <a:bodyPr/>
        <a:lstStyle/>
        <a:p>
          <a:endParaRPr lang="fr-BE"/>
        </a:p>
      </dgm:t>
    </dgm:pt>
    <dgm:pt modelId="{6C4530AA-30C1-4F3C-AC4D-F8625DC86355}" type="sibTrans" cxnId="{FD2F38DE-B13B-4F74-B15B-88F85D3EC3E1}">
      <dgm:prSet/>
      <dgm:spPr/>
      <dgm:t>
        <a:bodyPr/>
        <a:lstStyle/>
        <a:p>
          <a:endParaRPr lang="fr-BE"/>
        </a:p>
      </dgm:t>
    </dgm:pt>
    <dgm:pt modelId="{EC8D97A7-3041-4257-A2DC-8DCA127374CB}">
      <dgm:prSet/>
      <dgm:spPr/>
      <dgm:t>
        <a:bodyPr/>
        <a:lstStyle/>
        <a:p>
          <a:pPr rtl="0"/>
          <a:r>
            <a:rPr lang="fr-BE" b="1" i="0" baseline="0" smtClean="0"/>
            <a:t>une culture d’entreprise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9938FDAA-83EC-4F7B-A903-E770A043B596}" type="parTrans" cxnId="{3A78E7E5-7011-4BED-BBFF-1116C11C4673}">
      <dgm:prSet/>
      <dgm:spPr/>
      <dgm:t>
        <a:bodyPr/>
        <a:lstStyle/>
        <a:p>
          <a:endParaRPr lang="fr-BE"/>
        </a:p>
      </dgm:t>
    </dgm:pt>
    <dgm:pt modelId="{A75E4CA4-E855-4965-A684-6D911CD01DAF}" type="sibTrans" cxnId="{3A78E7E5-7011-4BED-BBFF-1116C11C4673}">
      <dgm:prSet/>
      <dgm:spPr/>
      <dgm:t>
        <a:bodyPr/>
        <a:lstStyle/>
        <a:p>
          <a:endParaRPr lang="fr-BE"/>
        </a:p>
      </dgm:t>
    </dgm:pt>
    <dgm:pt modelId="{E91B6436-EE04-403D-A3DC-5D9A5499A921}">
      <dgm:prSet/>
      <dgm:spPr/>
      <dgm:t>
        <a:bodyPr/>
        <a:lstStyle/>
        <a:p>
          <a:pPr rtl="0"/>
          <a:r>
            <a:rPr lang="fr-BE" b="1" i="0" baseline="0" dirty="0" smtClean="0"/>
            <a:t>une gestion administrative </a:t>
          </a:r>
          <a:r>
            <a:rPr lang="fr-BE" b="1" i="0" baseline="0" dirty="0" smtClean="0">
              <a:hlinkClick xmlns:r="http://schemas.openxmlformats.org/officeDocument/2006/relationships" r:id="" action="ppaction://noaction"/>
            </a:rPr>
            <a:t>et</a:t>
          </a:r>
          <a:r>
            <a:rPr lang="fr-BE" b="1" i="0" baseline="0" dirty="0" smtClean="0"/>
            <a:t> financière  </a:t>
          </a:r>
          <a:endParaRPr lang="fr-BE" dirty="0"/>
        </a:p>
      </dgm:t>
    </dgm:pt>
    <dgm:pt modelId="{54DEA639-B380-401F-AB5B-743D62F7AB42}" type="parTrans" cxnId="{666EBC18-29A6-471C-AFA6-CE7071200406}">
      <dgm:prSet/>
      <dgm:spPr/>
      <dgm:t>
        <a:bodyPr/>
        <a:lstStyle/>
        <a:p>
          <a:endParaRPr lang="fr-BE"/>
        </a:p>
      </dgm:t>
    </dgm:pt>
    <dgm:pt modelId="{31C832C3-1DEB-48E6-B8BE-54BFAD923FF5}" type="sibTrans" cxnId="{666EBC18-29A6-471C-AFA6-CE7071200406}">
      <dgm:prSet/>
      <dgm:spPr/>
      <dgm:t>
        <a:bodyPr/>
        <a:lstStyle/>
        <a:p>
          <a:endParaRPr lang="fr-BE"/>
        </a:p>
      </dgm:t>
    </dgm:pt>
    <dgm:pt modelId="{268C1581-780C-42B9-B98C-7FD9411A1D13}" type="pres">
      <dgm:prSet presAssocID="{0AC6E283-4BF2-4F2A-ABA4-0E7AE3964BD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BE"/>
        </a:p>
      </dgm:t>
    </dgm:pt>
    <dgm:pt modelId="{AD9CBE23-D511-428A-8555-CA3FE0417715}" type="pres">
      <dgm:prSet presAssocID="{794141E8-0D32-4501-9080-821DD09869D9}" presName="root" presStyleCnt="0"/>
      <dgm:spPr/>
    </dgm:pt>
    <dgm:pt modelId="{F69A9FB0-99B2-45EB-BF00-CBA0AEE465F3}" type="pres">
      <dgm:prSet presAssocID="{794141E8-0D32-4501-9080-821DD09869D9}" presName="rootComposite" presStyleCnt="0"/>
      <dgm:spPr/>
    </dgm:pt>
    <dgm:pt modelId="{7A2583FB-3188-4145-A6B8-DDB9FE139292}" type="pres">
      <dgm:prSet presAssocID="{794141E8-0D32-4501-9080-821DD09869D9}" presName="rootText" presStyleLbl="node1" presStyleIdx="0" presStyleCnt="1" custScaleX="1049479" custScaleY="460525"/>
      <dgm:spPr/>
      <dgm:t>
        <a:bodyPr/>
        <a:lstStyle/>
        <a:p>
          <a:endParaRPr lang="fr-BE"/>
        </a:p>
      </dgm:t>
    </dgm:pt>
    <dgm:pt modelId="{B67EB3BA-8D6D-4B72-9A28-B6DD22724EAC}" type="pres">
      <dgm:prSet presAssocID="{794141E8-0D32-4501-9080-821DD09869D9}" presName="rootConnector" presStyleLbl="node1" presStyleIdx="0" presStyleCnt="1"/>
      <dgm:spPr/>
      <dgm:t>
        <a:bodyPr/>
        <a:lstStyle/>
        <a:p>
          <a:endParaRPr lang="fr-BE"/>
        </a:p>
      </dgm:t>
    </dgm:pt>
    <dgm:pt modelId="{1E2EDCF3-489C-499F-9C36-BB84CEC4C1AB}" type="pres">
      <dgm:prSet presAssocID="{794141E8-0D32-4501-9080-821DD09869D9}" presName="childShape" presStyleCnt="0"/>
      <dgm:spPr/>
    </dgm:pt>
    <dgm:pt modelId="{B9BD62EF-EA2C-4A3C-9AAE-1D6D5E14A24D}" type="pres">
      <dgm:prSet presAssocID="{99A2E430-E9D7-48A4-B5A4-4158DF36EA73}" presName="Name13" presStyleLbl="parChTrans1D2" presStyleIdx="0" presStyleCnt="10"/>
      <dgm:spPr/>
      <dgm:t>
        <a:bodyPr/>
        <a:lstStyle/>
        <a:p>
          <a:endParaRPr lang="fr-BE"/>
        </a:p>
      </dgm:t>
    </dgm:pt>
    <dgm:pt modelId="{E98900C1-C6CE-4684-88E0-5FF7C9906901}" type="pres">
      <dgm:prSet presAssocID="{87CE468A-3AF3-4E15-B6A0-79752365735D}" presName="childText" presStyleLbl="bgAcc1" presStyleIdx="0" presStyleCnt="10" custScaleX="837432" custScaleY="26905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83B24A0-0497-46B7-8EC2-A10B15730913}" type="pres">
      <dgm:prSet presAssocID="{A1A2C376-6C3F-4EBC-84CB-6B28841E6A72}" presName="Name13" presStyleLbl="parChTrans1D2" presStyleIdx="1" presStyleCnt="10"/>
      <dgm:spPr/>
      <dgm:t>
        <a:bodyPr/>
        <a:lstStyle/>
        <a:p>
          <a:endParaRPr lang="fr-BE"/>
        </a:p>
      </dgm:t>
    </dgm:pt>
    <dgm:pt modelId="{7F24E4FE-4D6C-44FE-A2DB-A38826292403}" type="pres">
      <dgm:prSet presAssocID="{D4AE09B6-B7B1-4DE5-AFF9-693E4A4E9299}" presName="childText" presStyleLbl="bgAcc1" presStyleIdx="1" presStyleCnt="10" custScaleX="838771" custScaleY="23310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2A23061-7551-40F2-A52D-01C2608685FD}" type="pres">
      <dgm:prSet presAssocID="{1DCE53AF-1C8D-4DF6-B6FB-64BEE43888EC}" presName="Name13" presStyleLbl="parChTrans1D2" presStyleIdx="2" presStyleCnt="10"/>
      <dgm:spPr/>
      <dgm:t>
        <a:bodyPr/>
        <a:lstStyle/>
        <a:p>
          <a:endParaRPr lang="fr-BE"/>
        </a:p>
      </dgm:t>
    </dgm:pt>
    <dgm:pt modelId="{E59B442B-A48A-45E4-8131-5B6F8C28B273}" type="pres">
      <dgm:prSet presAssocID="{B3AAC06F-6EC9-42F3-A1B2-E9B930B18351}" presName="childText" presStyleLbl="bgAcc1" presStyleIdx="2" presStyleCnt="10" custScaleX="837431" custScaleY="267460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3C99AD9-7EA9-4048-B741-CE6C09B322BA}" type="pres">
      <dgm:prSet presAssocID="{45F53752-F5F6-42B4-82FC-F7D9CB1658E6}" presName="Name13" presStyleLbl="parChTrans1D2" presStyleIdx="3" presStyleCnt="10"/>
      <dgm:spPr/>
      <dgm:t>
        <a:bodyPr/>
        <a:lstStyle/>
        <a:p>
          <a:endParaRPr lang="fr-BE"/>
        </a:p>
      </dgm:t>
    </dgm:pt>
    <dgm:pt modelId="{1211036C-1871-4976-B1D7-4B441A0D4959}" type="pres">
      <dgm:prSet presAssocID="{DBFF7277-266C-4230-B748-5D12D4CA4B0A}" presName="childText" presStyleLbl="bgAcc1" presStyleIdx="3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BAD10BF-30D5-44CF-B232-FA9B19B61160}" type="pres">
      <dgm:prSet presAssocID="{5001E8D3-A5BE-4A24-8088-D8AA2DB83462}" presName="Name13" presStyleLbl="parChTrans1D2" presStyleIdx="4" presStyleCnt="10"/>
      <dgm:spPr/>
      <dgm:t>
        <a:bodyPr/>
        <a:lstStyle/>
        <a:p>
          <a:endParaRPr lang="fr-BE"/>
        </a:p>
      </dgm:t>
    </dgm:pt>
    <dgm:pt modelId="{5197C574-6E04-4ED0-A985-D11DA134BD11}" type="pres">
      <dgm:prSet presAssocID="{4CF40A2C-4C30-46AF-8550-1C74A9FCD4D5}" presName="childText" presStyleLbl="bgAcc1" presStyleIdx="4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D696921-6D1F-4AF5-B403-05CFEBC7D77A}" type="pres">
      <dgm:prSet presAssocID="{4E38E14A-F05E-43D1-91B4-9C04B3526867}" presName="Name13" presStyleLbl="parChTrans1D2" presStyleIdx="5" presStyleCnt="10"/>
      <dgm:spPr/>
      <dgm:t>
        <a:bodyPr/>
        <a:lstStyle/>
        <a:p>
          <a:endParaRPr lang="fr-BE"/>
        </a:p>
      </dgm:t>
    </dgm:pt>
    <dgm:pt modelId="{65920CD0-9E7E-4542-8F3B-96C94F407ED3}" type="pres">
      <dgm:prSet presAssocID="{1311CCF3-ED22-4271-A828-5D053CCD136F}" presName="childText" presStyleLbl="bgAcc1" presStyleIdx="5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988F0AB-3B77-4089-81E5-935ACFAE75A7}" type="pres">
      <dgm:prSet presAssocID="{6B42DB46-14DC-43B9-BC0E-08629AA08E66}" presName="Name13" presStyleLbl="parChTrans1D2" presStyleIdx="6" presStyleCnt="10"/>
      <dgm:spPr/>
      <dgm:t>
        <a:bodyPr/>
        <a:lstStyle/>
        <a:p>
          <a:endParaRPr lang="fr-BE"/>
        </a:p>
      </dgm:t>
    </dgm:pt>
    <dgm:pt modelId="{01FF0A03-E593-4CB6-8AC8-0CBA2C8ABCF4}" type="pres">
      <dgm:prSet presAssocID="{9215C0B1-30C3-4627-A0AA-D446A3DFD0CB}" presName="childText" presStyleLbl="bgAcc1" presStyleIdx="6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89231EA9-DD08-443E-9319-66E14047C78B}" type="pres">
      <dgm:prSet presAssocID="{AB7222C3-9E10-427F-A7A7-3CCF0860E693}" presName="Name13" presStyleLbl="parChTrans1D2" presStyleIdx="7" presStyleCnt="10"/>
      <dgm:spPr/>
      <dgm:t>
        <a:bodyPr/>
        <a:lstStyle/>
        <a:p>
          <a:endParaRPr lang="fr-BE"/>
        </a:p>
      </dgm:t>
    </dgm:pt>
    <dgm:pt modelId="{A0456113-8D47-47F5-906C-8453F8C3DE7D}" type="pres">
      <dgm:prSet presAssocID="{F4F46106-AA93-41A5-B03D-F997AC23822E}" presName="childText" presStyleLbl="bgAcc1" presStyleIdx="7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240A4DC-4985-4AB5-8099-B84CC407905B}" type="pres">
      <dgm:prSet presAssocID="{9938FDAA-83EC-4F7B-A903-E770A043B596}" presName="Name13" presStyleLbl="parChTrans1D2" presStyleIdx="8" presStyleCnt="10"/>
      <dgm:spPr/>
      <dgm:t>
        <a:bodyPr/>
        <a:lstStyle/>
        <a:p>
          <a:endParaRPr lang="fr-BE"/>
        </a:p>
      </dgm:t>
    </dgm:pt>
    <dgm:pt modelId="{3081B995-9014-458C-99F1-6ABCC8DB83D6}" type="pres">
      <dgm:prSet presAssocID="{EC8D97A7-3041-4257-A2DC-8DCA127374CB}" presName="childText" presStyleLbl="bgAcc1" presStyleIdx="8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FE09E9D-7C23-412A-A0A5-771348BBC87B}" type="pres">
      <dgm:prSet presAssocID="{54DEA639-B380-401F-AB5B-743D62F7AB42}" presName="Name13" presStyleLbl="parChTrans1D2" presStyleIdx="9" presStyleCnt="10"/>
      <dgm:spPr/>
      <dgm:t>
        <a:bodyPr/>
        <a:lstStyle/>
        <a:p>
          <a:endParaRPr lang="fr-BE"/>
        </a:p>
      </dgm:t>
    </dgm:pt>
    <dgm:pt modelId="{42B7CF3A-9E7D-48D9-A707-011DAC055F8C}" type="pres">
      <dgm:prSet presAssocID="{E91B6436-EE04-403D-A3DC-5D9A5499A921}" presName="childText" presStyleLbl="bgAcc1" presStyleIdx="9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438FC6EC-7BFC-4355-9A26-2F7470D43923}" type="presOf" srcId="{6B42DB46-14DC-43B9-BC0E-08629AA08E66}" destId="{5988F0AB-3B77-4089-81E5-935ACFAE75A7}" srcOrd="0" destOrd="0" presId="urn:microsoft.com/office/officeart/2005/8/layout/hierarchy3"/>
    <dgm:cxn modelId="{39E9B11D-427C-400B-8A00-BEA082C0C718}" type="presOf" srcId="{DBFF7277-266C-4230-B748-5D12D4CA4B0A}" destId="{1211036C-1871-4976-B1D7-4B441A0D4959}" srcOrd="0" destOrd="0" presId="urn:microsoft.com/office/officeart/2005/8/layout/hierarchy3"/>
    <dgm:cxn modelId="{BA8C6547-A0CD-44DD-8C61-BFC550FB502D}" type="presOf" srcId="{5001E8D3-A5BE-4A24-8088-D8AA2DB83462}" destId="{5BAD10BF-30D5-44CF-B232-FA9B19B61160}" srcOrd="0" destOrd="0" presId="urn:microsoft.com/office/officeart/2005/8/layout/hierarchy3"/>
    <dgm:cxn modelId="{3D561396-B9CA-4A5E-8A6D-155F86869C2E}" type="presOf" srcId="{AB7222C3-9E10-427F-A7A7-3CCF0860E693}" destId="{89231EA9-DD08-443E-9319-66E14047C78B}" srcOrd="0" destOrd="0" presId="urn:microsoft.com/office/officeart/2005/8/layout/hierarchy3"/>
    <dgm:cxn modelId="{5BC737D9-F4A8-474B-879D-9EE09ACB5574}" type="presOf" srcId="{4E38E14A-F05E-43D1-91B4-9C04B3526867}" destId="{AD696921-6D1F-4AF5-B403-05CFEBC7D77A}" srcOrd="0" destOrd="0" presId="urn:microsoft.com/office/officeart/2005/8/layout/hierarchy3"/>
    <dgm:cxn modelId="{6407871B-9943-447E-8647-9B2396E6544E}" type="presOf" srcId="{1311CCF3-ED22-4271-A828-5D053CCD136F}" destId="{65920CD0-9E7E-4542-8F3B-96C94F407ED3}" srcOrd="0" destOrd="0" presId="urn:microsoft.com/office/officeart/2005/8/layout/hierarchy3"/>
    <dgm:cxn modelId="{B9F57FC3-F001-4D38-BF74-F354260A522F}" srcId="{794141E8-0D32-4501-9080-821DD09869D9}" destId="{DBFF7277-266C-4230-B748-5D12D4CA4B0A}" srcOrd="3" destOrd="0" parTransId="{45F53752-F5F6-42B4-82FC-F7D9CB1658E6}" sibTransId="{E3C4E8F8-3CD2-42D9-8A44-ADBCE7196689}"/>
    <dgm:cxn modelId="{9CF5763F-310F-46E1-B320-21C233C5C8C1}" type="presOf" srcId="{E91B6436-EE04-403D-A3DC-5D9A5499A921}" destId="{42B7CF3A-9E7D-48D9-A707-011DAC055F8C}" srcOrd="0" destOrd="0" presId="urn:microsoft.com/office/officeart/2005/8/layout/hierarchy3"/>
    <dgm:cxn modelId="{7C485FA3-8DE6-4FAC-AE2C-07554E3D9006}" type="presOf" srcId="{54DEA639-B380-401F-AB5B-743D62F7AB42}" destId="{2FE09E9D-7C23-412A-A0A5-771348BBC87B}" srcOrd="0" destOrd="0" presId="urn:microsoft.com/office/officeart/2005/8/layout/hierarchy3"/>
    <dgm:cxn modelId="{666EBC18-29A6-471C-AFA6-CE7071200406}" srcId="{794141E8-0D32-4501-9080-821DD09869D9}" destId="{E91B6436-EE04-403D-A3DC-5D9A5499A921}" srcOrd="9" destOrd="0" parTransId="{54DEA639-B380-401F-AB5B-743D62F7AB42}" sibTransId="{31C832C3-1DEB-48E6-B8BE-54BFAD923FF5}"/>
    <dgm:cxn modelId="{2AB7F57D-ACE9-495F-A039-F1403E42D6BD}" type="presOf" srcId="{794141E8-0D32-4501-9080-821DD09869D9}" destId="{B67EB3BA-8D6D-4B72-9A28-B6DD22724EAC}" srcOrd="1" destOrd="0" presId="urn:microsoft.com/office/officeart/2005/8/layout/hierarchy3"/>
    <dgm:cxn modelId="{236BD5DB-84DD-4F07-8CE4-EDEDDFDA8F71}" srcId="{0AC6E283-4BF2-4F2A-ABA4-0E7AE3964BD1}" destId="{794141E8-0D32-4501-9080-821DD09869D9}" srcOrd="0" destOrd="0" parTransId="{356D26A4-1984-4ACA-B67C-6F323CF57213}" sibTransId="{68556D81-E4E5-432F-98A6-536A82D87DBD}"/>
    <dgm:cxn modelId="{0C6C376E-0D51-443E-9423-B352D76BBE83}" type="presOf" srcId="{794141E8-0D32-4501-9080-821DD09869D9}" destId="{7A2583FB-3188-4145-A6B8-DDB9FE139292}" srcOrd="0" destOrd="0" presId="urn:microsoft.com/office/officeart/2005/8/layout/hierarchy3"/>
    <dgm:cxn modelId="{5F7CCFDD-1AD4-41D9-9040-B657303E2C4B}" srcId="{794141E8-0D32-4501-9080-821DD09869D9}" destId="{9215C0B1-30C3-4627-A0AA-D446A3DFD0CB}" srcOrd="6" destOrd="0" parTransId="{6B42DB46-14DC-43B9-BC0E-08629AA08E66}" sibTransId="{1D40B6D5-D7B3-459B-83D7-0994339F40F9}"/>
    <dgm:cxn modelId="{88426296-A8FF-413F-BF48-8779F130C486}" type="presOf" srcId="{99A2E430-E9D7-48A4-B5A4-4158DF36EA73}" destId="{B9BD62EF-EA2C-4A3C-9AAE-1D6D5E14A24D}" srcOrd="0" destOrd="0" presId="urn:microsoft.com/office/officeart/2005/8/layout/hierarchy3"/>
    <dgm:cxn modelId="{B276ED67-2183-41B5-A891-173A8F7AC5AC}" srcId="{794141E8-0D32-4501-9080-821DD09869D9}" destId="{4CF40A2C-4C30-46AF-8550-1C74A9FCD4D5}" srcOrd="4" destOrd="0" parTransId="{5001E8D3-A5BE-4A24-8088-D8AA2DB83462}" sibTransId="{04092F15-0C6F-4D7B-95C0-335BDF7361BE}"/>
    <dgm:cxn modelId="{88E599D4-27C6-4D66-85CF-8CEF0AA7D552}" type="presOf" srcId="{4CF40A2C-4C30-46AF-8550-1C74A9FCD4D5}" destId="{5197C574-6E04-4ED0-A985-D11DA134BD11}" srcOrd="0" destOrd="0" presId="urn:microsoft.com/office/officeart/2005/8/layout/hierarchy3"/>
    <dgm:cxn modelId="{18E84013-D9B7-4EB2-AF76-24FFFB37BD51}" type="presOf" srcId="{9938FDAA-83EC-4F7B-A903-E770A043B596}" destId="{4240A4DC-4985-4AB5-8099-B84CC407905B}" srcOrd="0" destOrd="0" presId="urn:microsoft.com/office/officeart/2005/8/layout/hierarchy3"/>
    <dgm:cxn modelId="{1C10704E-6DC0-4C01-B234-94800D2A6F88}" srcId="{794141E8-0D32-4501-9080-821DD09869D9}" destId="{1311CCF3-ED22-4271-A828-5D053CCD136F}" srcOrd="5" destOrd="0" parTransId="{4E38E14A-F05E-43D1-91B4-9C04B3526867}" sibTransId="{EC112DDF-5720-40ED-A410-6D56850DFC98}"/>
    <dgm:cxn modelId="{8851BA1A-BA00-496B-AA0C-A1A568A7014D}" type="presOf" srcId="{EC8D97A7-3041-4257-A2DC-8DCA127374CB}" destId="{3081B995-9014-458C-99F1-6ABCC8DB83D6}" srcOrd="0" destOrd="0" presId="urn:microsoft.com/office/officeart/2005/8/layout/hierarchy3"/>
    <dgm:cxn modelId="{9666C32A-4E33-4E68-919F-81BF320A264F}" srcId="{794141E8-0D32-4501-9080-821DD09869D9}" destId="{B3AAC06F-6EC9-42F3-A1B2-E9B930B18351}" srcOrd="2" destOrd="0" parTransId="{1DCE53AF-1C8D-4DF6-B6FB-64BEE43888EC}" sibTransId="{152D0C7C-E413-4FA2-BDD5-CB4B9870EF3D}"/>
    <dgm:cxn modelId="{44A47482-5220-4EA8-B35F-97D2D1C7EF09}" type="presOf" srcId="{A1A2C376-6C3F-4EBC-84CB-6B28841E6A72}" destId="{583B24A0-0497-46B7-8EC2-A10B15730913}" srcOrd="0" destOrd="0" presId="urn:microsoft.com/office/officeart/2005/8/layout/hierarchy3"/>
    <dgm:cxn modelId="{66B764D1-1E2F-4633-A9A7-D6F7EF73192A}" srcId="{794141E8-0D32-4501-9080-821DD09869D9}" destId="{D4AE09B6-B7B1-4DE5-AFF9-693E4A4E9299}" srcOrd="1" destOrd="0" parTransId="{A1A2C376-6C3F-4EBC-84CB-6B28841E6A72}" sibTransId="{4450FBB1-DEDE-4F5B-9DE6-D37191FE38A4}"/>
    <dgm:cxn modelId="{3A78E7E5-7011-4BED-BBFF-1116C11C4673}" srcId="{794141E8-0D32-4501-9080-821DD09869D9}" destId="{EC8D97A7-3041-4257-A2DC-8DCA127374CB}" srcOrd="8" destOrd="0" parTransId="{9938FDAA-83EC-4F7B-A903-E770A043B596}" sibTransId="{A75E4CA4-E855-4965-A684-6D911CD01DAF}"/>
    <dgm:cxn modelId="{01A7BD16-E63F-4254-BCF7-6B0694514718}" type="presOf" srcId="{F4F46106-AA93-41A5-B03D-F997AC23822E}" destId="{A0456113-8D47-47F5-906C-8453F8C3DE7D}" srcOrd="0" destOrd="0" presId="urn:microsoft.com/office/officeart/2005/8/layout/hierarchy3"/>
    <dgm:cxn modelId="{2E420DF2-9BC4-41B3-A4A5-04277542847B}" srcId="{794141E8-0D32-4501-9080-821DD09869D9}" destId="{87CE468A-3AF3-4E15-B6A0-79752365735D}" srcOrd="0" destOrd="0" parTransId="{99A2E430-E9D7-48A4-B5A4-4158DF36EA73}" sibTransId="{0E7FA5FD-7D09-43B8-ACB3-E9DAC2E35923}"/>
    <dgm:cxn modelId="{371ED5AF-B68A-40C3-94BA-0EBE56F8AC1C}" type="presOf" srcId="{45F53752-F5F6-42B4-82FC-F7D9CB1658E6}" destId="{D3C99AD9-7EA9-4048-B741-CE6C09B322BA}" srcOrd="0" destOrd="0" presId="urn:microsoft.com/office/officeart/2005/8/layout/hierarchy3"/>
    <dgm:cxn modelId="{A9189E88-78D2-4D29-80A8-C792DA95B65A}" type="presOf" srcId="{0AC6E283-4BF2-4F2A-ABA4-0E7AE3964BD1}" destId="{268C1581-780C-42B9-B98C-7FD9411A1D13}" srcOrd="0" destOrd="0" presId="urn:microsoft.com/office/officeart/2005/8/layout/hierarchy3"/>
    <dgm:cxn modelId="{91382C10-A888-4A53-949E-A1888582D5DA}" type="presOf" srcId="{9215C0B1-30C3-4627-A0AA-D446A3DFD0CB}" destId="{01FF0A03-E593-4CB6-8AC8-0CBA2C8ABCF4}" srcOrd="0" destOrd="0" presId="urn:microsoft.com/office/officeart/2005/8/layout/hierarchy3"/>
    <dgm:cxn modelId="{FD2F38DE-B13B-4F74-B15B-88F85D3EC3E1}" srcId="{794141E8-0D32-4501-9080-821DD09869D9}" destId="{F4F46106-AA93-41A5-B03D-F997AC23822E}" srcOrd="7" destOrd="0" parTransId="{AB7222C3-9E10-427F-A7A7-3CCF0860E693}" sibTransId="{6C4530AA-30C1-4F3C-AC4D-F8625DC86355}"/>
    <dgm:cxn modelId="{2EADB559-043C-4022-8E3A-531F210A1D67}" type="presOf" srcId="{1DCE53AF-1C8D-4DF6-B6FB-64BEE43888EC}" destId="{A2A23061-7551-40F2-A52D-01C2608685FD}" srcOrd="0" destOrd="0" presId="urn:microsoft.com/office/officeart/2005/8/layout/hierarchy3"/>
    <dgm:cxn modelId="{EBBFC688-73A5-4E0D-962A-0E2F7224DF94}" type="presOf" srcId="{87CE468A-3AF3-4E15-B6A0-79752365735D}" destId="{E98900C1-C6CE-4684-88E0-5FF7C9906901}" srcOrd="0" destOrd="0" presId="urn:microsoft.com/office/officeart/2005/8/layout/hierarchy3"/>
    <dgm:cxn modelId="{BF1B67AA-6CB2-4720-8814-3E4C78ED06DA}" type="presOf" srcId="{B3AAC06F-6EC9-42F3-A1B2-E9B930B18351}" destId="{E59B442B-A48A-45E4-8131-5B6F8C28B273}" srcOrd="0" destOrd="0" presId="urn:microsoft.com/office/officeart/2005/8/layout/hierarchy3"/>
    <dgm:cxn modelId="{4811A992-3CD7-479A-8ED7-9D0422DB174B}" type="presOf" srcId="{D4AE09B6-B7B1-4DE5-AFF9-693E4A4E9299}" destId="{7F24E4FE-4D6C-44FE-A2DB-A38826292403}" srcOrd="0" destOrd="0" presId="urn:microsoft.com/office/officeart/2005/8/layout/hierarchy3"/>
    <dgm:cxn modelId="{A3FAA0C8-CB21-4C9B-9EE9-8B56011C4DD6}" type="presParOf" srcId="{268C1581-780C-42B9-B98C-7FD9411A1D13}" destId="{AD9CBE23-D511-428A-8555-CA3FE0417715}" srcOrd="0" destOrd="0" presId="urn:microsoft.com/office/officeart/2005/8/layout/hierarchy3"/>
    <dgm:cxn modelId="{B4CF4E23-7584-40B9-AD11-599A28247EFD}" type="presParOf" srcId="{AD9CBE23-D511-428A-8555-CA3FE0417715}" destId="{F69A9FB0-99B2-45EB-BF00-CBA0AEE465F3}" srcOrd="0" destOrd="0" presId="urn:microsoft.com/office/officeart/2005/8/layout/hierarchy3"/>
    <dgm:cxn modelId="{ADD2569B-9200-4FE4-8F1B-4F89754715DE}" type="presParOf" srcId="{F69A9FB0-99B2-45EB-BF00-CBA0AEE465F3}" destId="{7A2583FB-3188-4145-A6B8-DDB9FE139292}" srcOrd="0" destOrd="0" presId="urn:microsoft.com/office/officeart/2005/8/layout/hierarchy3"/>
    <dgm:cxn modelId="{1F3B3BEF-684F-42B7-A0F9-74AF4C1765E1}" type="presParOf" srcId="{F69A9FB0-99B2-45EB-BF00-CBA0AEE465F3}" destId="{B67EB3BA-8D6D-4B72-9A28-B6DD22724EAC}" srcOrd="1" destOrd="0" presId="urn:microsoft.com/office/officeart/2005/8/layout/hierarchy3"/>
    <dgm:cxn modelId="{B21AEF00-661E-4589-BE34-52153C452073}" type="presParOf" srcId="{AD9CBE23-D511-428A-8555-CA3FE0417715}" destId="{1E2EDCF3-489C-499F-9C36-BB84CEC4C1AB}" srcOrd="1" destOrd="0" presId="urn:microsoft.com/office/officeart/2005/8/layout/hierarchy3"/>
    <dgm:cxn modelId="{7893BF29-520E-41AA-B264-17963B5C2338}" type="presParOf" srcId="{1E2EDCF3-489C-499F-9C36-BB84CEC4C1AB}" destId="{B9BD62EF-EA2C-4A3C-9AAE-1D6D5E14A24D}" srcOrd="0" destOrd="0" presId="urn:microsoft.com/office/officeart/2005/8/layout/hierarchy3"/>
    <dgm:cxn modelId="{53C13AD0-1DF1-417D-9AEA-7C11E0275CFA}" type="presParOf" srcId="{1E2EDCF3-489C-499F-9C36-BB84CEC4C1AB}" destId="{E98900C1-C6CE-4684-88E0-5FF7C9906901}" srcOrd="1" destOrd="0" presId="urn:microsoft.com/office/officeart/2005/8/layout/hierarchy3"/>
    <dgm:cxn modelId="{F7CD85E4-23FA-4BFE-A913-0EC72A563AD9}" type="presParOf" srcId="{1E2EDCF3-489C-499F-9C36-BB84CEC4C1AB}" destId="{583B24A0-0497-46B7-8EC2-A10B15730913}" srcOrd="2" destOrd="0" presId="urn:microsoft.com/office/officeart/2005/8/layout/hierarchy3"/>
    <dgm:cxn modelId="{4BF649EA-B7B6-46A1-9B98-721772A6725B}" type="presParOf" srcId="{1E2EDCF3-489C-499F-9C36-BB84CEC4C1AB}" destId="{7F24E4FE-4D6C-44FE-A2DB-A38826292403}" srcOrd="3" destOrd="0" presId="urn:microsoft.com/office/officeart/2005/8/layout/hierarchy3"/>
    <dgm:cxn modelId="{0D77EE97-4766-4891-8F75-7E0AEF8019E5}" type="presParOf" srcId="{1E2EDCF3-489C-499F-9C36-BB84CEC4C1AB}" destId="{A2A23061-7551-40F2-A52D-01C2608685FD}" srcOrd="4" destOrd="0" presId="urn:microsoft.com/office/officeart/2005/8/layout/hierarchy3"/>
    <dgm:cxn modelId="{8C1629E6-AB30-47B9-AC61-29AAE656B762}" type="presParOf" srcId="{1E2EDCF3-489C-499F-9C36-BB84CEC4C1AB}" destId="{E59B442B-A48A-45E4-8131-5B6F8C28B273}" srcOrd="5" destOrd="0" presId="urn:microsoft.com/office/officeart/2005/8/layout/hierarchy3"/>
    <dgm:cxn modelId="{897ACD65-E7B4-4FB3-8AF7-4BD4BDC20608}" type="presParOf" srcId="{1E2EDCF3-489C-499F-9C36-BB84CEC4C1AB}" destId="{D3C99AD9-7EA9-4048-B741-CE6C09B322BA}" srcOrd="6" destOrd="0" presId="urn:microsoft.com/office/officeart/2005/8/layout/hierarchy3"/>
    <dgm:cxn modelId="{1688805E-E886-4280-BD02-B0C9270EBBB9}" type="presParOf" srcId="{1E2EDCF3-489C-499F-9C36-BB84CEC4C1AB}" destId="{1211036C-1871-4976-B1D7-4B441A0D4959}" srcOrd="7" destOrd="0" presId="urn:microsoft.com/office/officeart/2005/8/layout/hierarchy3"/>
    <dgm:cxn modelId="{F4D54AA4-319A-43F9-8C12-C65C5A084AF9}" type="presParOf" srcId="{1E2EDCF3-489C-499F-9C36-BB84CEC4C1AB}" destId="{5BAD10BF-30D5-44CF-B232-FA9B19B61160}" srcOrd="8" destOrd="0" presId="urn:microsoft.com/office/officeart/2005/8/layout/hierarchy3"/>
    <dgm:cxn modelId="{DC2CA8C4-707E-4BD2-9417-60E341FED6DF}" type="presParOf" srcId="{1E2EDCF3-489C-499F-9C36-BB84CEC4C1AB}" destId="{5197C574-6E04-4ED0-A985-D11DA134BD11}" srcOrd="9" destOrd="0" presId="urn:microsoft.com/office/officeart/2005/8/layout/hierarchy3"/>
    <dgm:cxn modelId="{FB1E63B1-B345-4B74-866F-1F04737C061D}" type="presParOf" srcId="{1E2EDCF3-489C-499F-9C36-BB84CEC4C1AB}" destId="{AD696921-6D1F-4AF5-B403-05CFEBC7D77A}" srcOrd="10" destOrd="0" presId="urn:microsoft.com/office/officeart/2005/8/layout/hierarchy3"/>
    <dgm:cxn modelId="{6A936B1D-7628-441F-958B-CA8B5D9474D8}" type="presParOf" srcId="{1E2EDCF3-489C-499F-9C36-BB84CEC4C1AB}" destId="{65920CD0-9E7E-4542-8F3B-96C94F407ED3}" srcOrd="11" destOrd="0" presId="urn:microsoft.com/office/officeart/2005/8/layout/hierarchy3"/>
    <dgm:cxn modelId="{B8B3BAB3-09B9-47DE-9F74-57AB827D15E4}" type="presParOf" srcId="{1E2EDCF3-489C-499F-9C36-BB84CEC4C1AB}" destId="{5988F0AB-3B77-4089-81E5-935ACFAE75A7}" srcOrd="12" destOrd="0" presId="urn:microsoft.com/office/officeart/2005/8/layout/hierarchy3"/>
    <dgm:cxn modelId="{34995CA6-D730-4904-A1F8-0DA99F8EEF0A}" type="presParOf" srcId="{1E2EDCF3-489C-499F-9C36-BB84CEC4C1AB}" destId="{01FF0A03-E593-4CB6-8AC8-0CBA2C8ABCF4}" srcOrd="13" destOrd="0" presId="urn:microsoft.com/office/officeart/2005/8/layout/hierarchy3"/>
    <dgm:cxn modelId="{F97D48D7-0620-42ED-B646-976E961363F9}" type="presParOf" srcId="{1E2EDCF3-489C-499F-9C36-BB84CEC4C1AB}" destId="{89231EA9-DD08-443E-9319-66E14047C78B}" srcOrd="14" destOrd="0" presId="urn:microsoft.com/office/officeart/2005/8/layout/hierarchy3"/>
    <dgm:cxn modelId="{61100C65-FE87-4F71-858E-81BEDFB96CC0}" type="presParOf" srcId="{1E2EDCF3-489C-499F-9C36-BB84CEC4C1AB}" destId="{A0456113-8D47-47F5-906C-8453F8C3DE7D}" srcOrd="15" destOrd="0" presId="urn:microsoft.com/office/officeart/2005/8/layout/hierarchy3"/>
    <dgm:cxn modelId="{A7A288CE-E2E0-451D-95F5-06DB6741557E}" type="presParOf" srcId="{1E2EDCF3-489C-499F-9C36-BB84CEC4C1AB}" destId="{4240A4DC-4985-4AB5-8099-B84CC407905B}" srcOrd="16" destOrd="0" presId="urn:microsoft.com/office/officeart/2005/8/layout/hierarchy3"/>
    <dgm:cxn modelId="{21571D63-2A4F-44E8-9DC2-C50E6741DE9F}" type="presParOf" srcId="{1E2EDCF3-489C-499F-9C36-BB84CEC4C1AB}" destId="{3081B995-9014-458C-99F1-6ABCC8DB83D6}" srcOrd="17" destOrd="0" presId="urn:microsoft.com/office/officeart/2005/8/layout/hierarchy3"/>
    <dgm:cxn modelId="{29234EC8-43C2-4A5F-B212-A161A210FEF6}" type="presParOf" srcId="{1E2EDCF3-489C-499F-9C36-BB84CEC4C1AB}" destId="{2FE09E9D-7C23-412A-A0A5-771348BBC87B}" srcOrd="18" destOrd="0" presId="urn:microsoft.com/office/officeart/2005/8/layout/hierarchy3"/>
    <dgm:cxn modelId="{2DAC8E33-B580-46EB-8CE8-CC131E33C354}" type="presParOf" srcId="{1E2EDCF3-489C-499F-9C36-BB84CEC4C1AB}" destId="{42B7CF3A-9E7D-48D9-A707-011DAC055F8C}" srcOrd="1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AC6E283-4BF2-4F2A-ABA4-0E7AE3964BD1}" type="doc">
      <dgm:prSet loTypeId="urn:microsoft.com/office/officeart/2005/8/layout/hierarchy3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794141E8-0D32-4501-9080-821DD09869D9}">
      <dgm:prSet/>
      <dgm:spPr/>
      <dgm:t>
        <a:bodyPr/>
        <a:lstStyle/>
        <a:p>
          <a:pPr rtl="0"/>
          <a:r>
            <a:rPr lang="fr-BE" b="1" i="0" baseline="0" dirty="0" smtClean="0"/>
            <a:t>Une école, c’est:  </a:t>
          </a:r>
          <a:endParaRPr lang="fr-BE" dirty="0"/>
        </a:p>
      </dgm:t>
    </dgm:pt>
    <dgm:pt modelId="{356D26A4-1984-4ACA-B67C-6F323CF57213}" type="parTrans" cxnId="{236BD5DB-84DD-4F07-8CE4-EDEDDFDA8F71}">
      <dgm:prSet/>
      <dgm:spPr/>
      <dgm:t>
        <a:bodyPr/>
        <a:lstStyle/>
        <a:p>
          <a:endParaRPr lang="fr-BE"/>
        </a:p>
      </dgm:t>
    </dgm:pt>
    <dgm:pt modelId="{68556D81-E4E5-432F-98A6-536A82D87DBD}" type="sibTrans" cxnId="{236BD5DB-84DD-4F07-8CE4-EDEDDFDA8F71}">
      <dgm:prSet/>
      <dgm:spPr/>
      <dgm:t>
        <a:bodyPr/>
        <a:lstStyle/>
        <a:p>
          <a:endParaRPr lang="fr-BE"/>
        </a:p>
      </dgm:t>
    </dgm:pt>
    <dgm:pt modelId="{87CE468A-3AF3-4E15-B6A0-79752365735D}">
      <dgm:prSet custT="1"/>
      <dgm:spPr/>
      <dgm:t>
        <a:bodyPr/>
        <a:lstStyle/>
        <a:p>
          <a:pPr rtl="0"/>
          <a:r>
            <a:rPr lang="fr-BE" sz="1050" b="1" i="0" baseline="0" dirty="0" smtClean="0"/>
            <a:t>une direction  </a:t>
          </a:r>
          <a:endParaRPr lang="fr-BE" sz="105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99A2E430-E9D7-48A4-B5A4-4158DF36EA73}" type="parTrans" cxnId="{2E420DF2-9BC4-41B3-A4A5-04277542847B}">
      <dgm:prSet/>
      <dgm:spPr/>
      <dgm:t>
        <a:bodyPr/>
        <a:lstStyle/>
        <a:p>
          <a:endParaRPr lang="fr-BE"/>
        </a:p>
      </dgm:t>
    </dgm:pt>
    <dgm:pt modelId="{0E7FA5FD-7D09-43B8-ACB3-E9DAC2E35923}" type="sibTrans" cxnId="{2E420DF2-9BC4-41B3-A4A5-04277542847B}">
      <dgm:prSet/>
      <dgm:spPr/>
      <dgm:t>
        <a:bodyPr/>
        <a:lstStyle/>
        <a:p>
          <a:endParaRPr lang="fr-BE"/>
        </a:p>
      </dgm:t>
    </dgm:pt>
    <dgm:pt modelId="{D4AE09B6-B7B1-4DE5-AFF9-693E4A4E9299}">
      <dgm:prSet/>
      <dgm:spPr/>
      <dgm:t>
        <a:bodyPr/>
        <a:lstStyle/>
        <a:p>
          <a:pPr rtl="0"/>
          <a:r>
            <a:rPr lang="fr-BE" b="1" i="0" baseline="0" dirty="0" smtClean="0"/>
            <a:t>un pouvoir organisateur  </a:t>
          </a:r>
          <a:endParaRPr lang="fr-BE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A1A2C376-6C3F-4EBC-84CB-6B28841E6A72}" type="parTrans" cxnId="{66B764D1-1E2F-4633-A9A7-D6F7EF73192A}">
      <dgm:prSet/>
      <dgm:spPr/>
      <dgm:t>
        <a:bodyPr/>
        <a:lstStyle/>
        <a:p>
          <a:endParaRPr lang="fr-BE"/>
        </a:p>
      </dgm:t>
    </dgm:pt>
    <dgm:pt modelId="{4450FBB1-DEDE-4F5B-9DE6-D37191FE38A4}" type="sibTrans" cxnId="{66B764D1-1E2F-4633-A9A7-D6F7EF73192A}">
      <dgm:prSet/>
      <dgm:spPr/>
      <dgm:t>
        <a:bodyPr/>
        <a:lstStyle/>
        <a:p>
          <a:endParaRPr lang="fr-BE"/>
        </a:p>
      </dgm:t>
    </dgm:pt>
    <dgm:pt modelId="{B3AAC06F-6EC9-42F3-A1B2-E9B930B18351}">
      <dgm:prSet/>
      <dgm:spPr/>
      <dgm:t>
        <a:bodyPr/>
        <a:lstStyle/>
        <a:p>
          <a:pPr rtl="0"/>
          <a:r>
            <a:rPr lang="fr-BE" b="1" i="0" baseline="0" smtClean="0"/>
            <a:t>un public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1DCE53AF-1C8D-4DF6-B6FB-64BEE43888EC}" type="parTrans" cxnId="{9666C32A-4E33-4E68-919F-81BF320A264F}">
      <dgm:prSet/>
      <dgm:spPr/>
      <dgm:t>
        <a:bodyPr/>
        <a:lstStyle/>
        <a:p>
          <a:endParaRPr lang="fr-BE"/>
        </a:p>
      </dgm:t>
    </dgm:pt>
    <dgm:pt modelId="{152D0C7C-E413-4FA2-BDD5-CB4B9870EF3D}" type="sibTrans" cxnId="{9666C32A-4E33-4E68-919F-81BF320A264F}">
      <dgm:prSet/>
      <dgm:spPr/>
      <dgm:t>
        <a:bodyPr/>
        <a:lstStyle/>
        <a:p>
          <a:endParaRPr lang="fr-BE"/>
        </a:p>
      </dgm:t>
    </dgm:pt>
    <dgm:pt modelId="{DBFF7277-266C-4230-B748-5D12D4CA4B0A}">
      <dgm:prSet/>
      <dgm:spPr/>
      <dgm:t>
        <a:bodyPr/>
        <a:lstStyle/>
        <a:p>
          <a:pPr rtl="0"/>
          <a:r>
            <a:rPr lang="fr-BE" b="1" i="0" baseline="0" smtClean="0"/>
            <a:t>une infrastructure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45F53752-F5F6-42B4-82FC-F7D9CB1658E6}" type="parTrans" cxnId="{B9F57FC3-F001-4D38-BF74-F354260A522F}">
      <dgm:prSet/>
      <dgm:spPr/>
      <dgm:t>
        <a:bodyPr/>
        <a:lstStyle/>
        <a:p>
          <a:endParaRPr lang="fr-BE"/>
        </a:p>
      </dgm:t>
    </dgm:pt>
    <dgm:pt modelId="{E3C4E8F8-3CD2-42D9-8A44-ADBCE7196689}" type="sibTrans" cxnId="{B9F57FC3-F001-4D38-BF74-F354260A522F}">
      <dgm:prSet/>
      <dgm:spPr/>
      <dgm:t>
        <a:bodyPr/>
        <a:lstStyle/>
        <a:p>
          <a:endParaRPr lang="fr-BE"/>
        </a:p>
      </dgm:t>
    </dgm:pt>
    <dgm:pt modelId="{4CF40A2C-4C30-46AF-8550-1C74A9FCD4D5}">
      <dgm:prSet/>
      <dgm:spPr/>
      <dgm:t>
        <a:bodyPr/>
        <a:lstStyle/>
        <a:p>
          <a:pPr rtl="0"/>
          <a:r>
            <a:rPr lang="fr-BE" b="1" i="0" baseline="0" smtClean="0"/>
            <a:t>un projet d’établissement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5001E8D3-A5BE-4A24-8088-D8AA2DB83462}" type="parTrans" cxnId="{B276ED67-2183-41B5-A891-173A8F7AC5AC}">
      <dgm:prSet/>
      <dgm:spPr/>
      <dgm:t>
        <a:bodyPr/>
        <a:lstStyle/>
        <a:p>
          <a:endParaRPr lang="fr-BE"/>
        </a:p>
      </dgm:t>
    </dgm:pt>
    <dgm:pt modelId="{04092F15-0C6F-4D7B-95C0-335BDF7361BE}" type="sibTrans" cxnId="{B276ED67-2183-41B5-A891-173A8F7AC5AC}">
      <dgm:prSet/>
      <dgm:spPr/>
      <dgm:t>
        <a:bodyPr/>
        <a:lstStyle/>
        <a:p>
          <a:endParaRPr lang="fr-BE"/>
        </a:p>
      </dgm:t>
    </dgm:pt>
    <dgm:pt modelId="{1311CCF3-ED22-4271-A828-5D053CCD136F}">
      <dgm:prSet/>
      <dgm:spPr/>
      <dgm:t>
        <a:bodyPr/>
        <a:lstStyle/>
        <a:p>
          <a:pPr rtl="0"/>
          <a:r>
            <a:rPr lang="fr-BE" b="1" i="0" baseline="0" smtClean="0"/>
            <a:t>un mode de communication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4E38E14A-F05E-43D1-91B4-9C04B3526867}" type="parTrans" cxnId="{1C10704E-6DC0-4C01-B234-94800D2A6F88}">
      <dgm:prSet/>
      <dgm:spPr/>
      <dgm:t>
        <a:bodyPr/>
        <a:lstStyle/>
        <a:p>
          <a:endParaRPr lang="fr-BE"/>
        </a:p>
      </dgm:t>
    </dgm:pt>
    <dgm:pt modelId="{EC112DDF-5720-40ED-A410-6D56850DFC98}" type="sibTrans" cxnId="{1C10704E-6DC0-4C01-B234-94800D2A6F88}">
      <dgm:prSet/>
      <dgm:spPr/>
      <dgm:t>
        <a:bodyPr/>
        <a:lstStyle/>
        <a:p>
          <a:endParaRPr lang="fr-BE"/>
        </a:p>
      </dgm:t>
    </dgm:pt>
    <dgm:pt modelId="{9215C0B1-30C3-4627-A0AA-D446A3DFD0CB}">
      <dgm:prSet/>
      <dgm:spPr/>
      <dgm:t>
        <a:bodyPr/>
        <a:lstStyle/>
        <a:p>
          <a:pPr rtl="0"/>
          <a:r>
            <a:rPr lang="fr-BE" b="1" i="0" baseline="0" smtClean="0"/>
            <a:t>des services aux familles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6B42DB46-14DC-43B9-BC0E-08629AA08E66}" type="parTrans" cxnId="{5F7CCFDD-1AD4-41D9-9040-B657303E2C4B}">
      <dgm:prSet/>
      <dgm:spPr/>
      <dgm:t>
        <a:bodyPr/>
        <a:lstStyle/>
        <a:p>
          <a:endParaRPr lang="fr-BE"/>
        </a:p>
      </dgm:t>
    </dgm:pt>
    <dgm:pt modelId="{1D40B6D5-D7B3-459B-83D7-0994339F40F9}" type="sibTrans" cxnId="{5F7CCFDD-1AD4-41D9-9040-B657303E2C4B}">
      <dgm:prSet/>
      <dgm:spPr/>
      <dgm:t>
        <a:bodyPr/>
        <a:lstStyle/>
        <a:p>
          <a:endParaRPr lang="fr-BE"/>
        </a:p>
      </dgm:t>
    </dgm:pt>
    <dgm:pt modelId="{F4F46106-AA93-41A5-B03D-F997AC23822E}">
      <dgm:prSet/>
      <dgm:spPr/>
      <dgm:t>
        <a:bodyPr/>
        <a:lstStyle/>
        <a:p>
          <a:pPr rtl="0"/>
          <a:r>
            <a:rPr lang="fr-BE" b="1" i="0" baseline="0" smtClean="0"/>
            <a:t>des partenaires institutionnels et autres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AB7222C3-9E10-427F-A7A7-3CCF0860E693}" type="parTrans" cxnId="{FD2F38DE-B13B-4F74-B15B-88F85D3EC3E1}">
      <dgm:prSet/>
      <dgm:spPr/>
      <dgm:t>
        <a:bodyPr/>
        <a:lstStyle/>
        <a:p>
          <a:endParaRPr lang="fr-BE"/>
        </a:p>
      </dgm:t>
    </dgm:pt>
    <dgm:pt modelId="{6C4530AA-30C1-4F3C-AC4D-F8625DC86355}" type="sibTrans" cxnId="{FD2F38DE-B13B-4F74-B15B-88F85D3EC3E1}">
      <dgm:prSet/>
      <dgm:spPr/>
      <dgm:t>
        <a:bodyPr/>
        <a:lstStyle/>
        <a:p>
          <a:endParaRPr lang="fr-BE"/>
        </a:p>
      </dgm:t>
    </dgm:pt>
    <dgm:pt modelId="{EC8D97A7-3041-4257-A2DC-8DCA127374CB}">
      <dgm:prSet/>
      <dgm:spPr/>
      <dgm:t>
        <a:bodyPr/>
        <a:lstStyle/>
        <a:p>
          <a:pPr rtl="0"/>
          <a:r>
            <a:rPr lang="fr-BE" b="1" i="0" baseline="0" smtClean="0"/>
            <a:t>une culture d’entreprise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9938FDAA-83EC-4F7B-A903-E770A043B596}" type="parTrans" cxnId="{3A78E7E5-7011-4BED-BBFF-1116C11C4673}">
      <dgm:prSet/>
      <dgm:spPr/>
      <dgm:t>
        <a:bodyPr/>
        <a:lstStyle/>
        <a:p>
          <a:endParaRPr lang="fr-BE"/>
        </a:p>
      </dgm:t>
    </dgm:pt>
    <dgm:pt modelId="{A75E4CA4-E855-4965-A684-6D911CD01DAF}" type="sibTrans" cxnId="{3A78E7E5-7011-4BED-BBFF-1116C11C4673}">
      <dgm:prSet/>
      <dgm:spPr/>
      <dgm:t>
        <a:bodyPr/>
        <a:lstStyle/>
        <a:p>
          <a:endParaRPr lang="fr-BE"/>
        </a:p>
      </dgm:t>
    </dgm:pt>
    <dgm:pt modelId="{E91B6436-EE04-403D-A3DC-5D9A5499A921}">
      <dgm:prSet/>
      <dgm:spPr/>
      <dgm:t>
        <a:bodyPr/>
        <a:lstStyle/>
        <a:p>
          <a:pPr rtl="0"/>
          <a:r>
            <a:rPr lang="fr-BE" b="1" i="0" baseline="0" dirty="0" smtClean="0"/>
            <a:t>une gestion administrative </a:t>
          </a:r>
          <a:r>
            <a:rPr lang="fr-BE" b="1" i="0" baseline="0" dirty="0" smtClean="0">
              <a:hlinkClick xmlns:r="http://schemas.openxmlformats.org/officeDocument/2006/relationships" r:id="" action="ppaction://noaction"/>
            </a:rPr>
            <a:t>et</a:t>
          </a:r>
          <a:r>
            <a:rPr lang="fr-BE" b="1" i="0" baseline="0" dirty="0" smtClean="0"/>
            <a:t> financière  </a:t>
          </a:r>
          <a:endParaRPr lang="fr-BE" dirty="0"/>
        </a:p>
      </dgm:t>
    </dgm:pt>
    <dgm:pt modelId="{54DEA639-B380-401F-AB5B-743D62F7AB42}" type="parTrans" cxnId="{666EBC18-29A6-471C-AFA6-CE7071200406}">
      <dgm:prSet/>
      <dgm:spPr/>
      <dgm:t>
        <a:bodyPr/>
        <a:lstStyle/>
        <a:p>
          <a:endParaRPr lang="fr-BE"/>
        </a:p>
      </dgm:t>
    </dgm:pt>
    <dgm:pt modelId="{31C832C3-1DEB-48E6-B8BE-54BFAD923FF5}" type="sibTrans" cxnId="{666EBC18-29A6-471C-AFA6-CE7071200406}">
      <dgm:prSet/>
      <dgm:spPr/>
      <dgm:t>
        <a:bodyPr/>
        <a:lstStyle/>
        <a:p>
          <a:endParaRPr lang="fr-BE"/>
        </a:p>
      </dgm:t>
    </dgm:pt>
    <dgm:pt modelId="{268C1581-780C-42B9-B98C-7FD9411A1D13}" type="pres">
      <dgm:prSet presAssocID="{0AC6E283-4BF2-4F2A-ABA4-0E7AE3964BD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BE"/>
        </a:p>
      </dgm:t>
    </dgm:pt>
    <dgm:pt modelId="{AD9CBE23-D511-428A-8555-CA3FE0417715}" type="pres">
      <dgm:prSet presAssocID="{794141E8-0D32-4501-9080-821DD09869D9}" presName="root" presStyleCnt="0"/>
      <dgm:spPr/>
    </dgm:pt>
    <dgm:pt modelId="{F69A9FB0-99B2-45EB-BF00-CBA0AEE465F3}" type="pres">
      <dgm:prSet presAssocID="{794141E8-0D32-4501-9080-821DD09869D9}" presName="rootComposite" presStyleCnt="0"/>
      <dgm:spPr/>
    </dgm:pt>
    <dgm:pt modelId="{7A2583FB-3188-4145-A6B8-DDB9FE139292}" type="pres">
      <dgm:prSet presAssocID="{794141E8-0D32-4501-9080-821DD09869D9}" presName="rootText" presStyleLbl="node1" presStyleIdx="0" presStyleCnt="1" custScaleX="1049479" custScaleY="460525"/>
      <dgm:spPr/>
      <dgm:t>
        <a:bodyPr/>
        <a:lstStyle/>
        <a:p>
          <a:endParaRPr lang="fr-BE"/>
        </a:p>
      </dgm:t>
    </dgm:pt>
    <dgm:pt modelId="{B67EB3BA-8D6D-4B72-9A28-B6DD22724EAC}" type="pres">
      <dgm:prSet presAssocID="{794141E8-0D32-4501-9080-821DD09869D9}" presName="rootConnector" presStyleLbl="node1" presStyleIdx="0" presStyleCnt="1"/>
      <dgm:spPr/>
      <dgm:t>
        <a:bodyPr/>
        <a:lstStyle/>
        <a:p>
          <a:endParaRPr lang="fr-BE"/>
        </a:p>
      </dgm:t>
    </dgm:pt>
    <dgm:pt modelId="{1E2EDCF3-489C-499F-9C36-BB84CEC4C1AB}" type="pres">
      <dgm:prSet presAssocID="{794141E8-0D32-4501-9080-821DD09869D9}" presName="childShape" presStyleCnt="0"/>
      <dgm:spPr/>
    </dgm:pt>
    <dgm:pt modelId="{B9BD62EF-EA2C-4A3C-9AAE-1D6D5E14A24D}" type="pres">
      <dgm:prSet presAssocID="{99A2E430-E9D7-48A4-B5A4-4158DF36EA73}" presName="Name13" presStyleLbl="parChTrans1D2" presStyleIdx="0" presStyleCnt="10"/>
      <dgm:spPr/>
      <dgm:t>
        <a:bodyPr/>
        <a:lstStyle/>
        <a:p>
          <a:endParaRPr lang="fr-BE"/>
        </a:p>
      </dgm:t>
    </dgm:pt>
    <dgm:pt modelId="{E98900C1-C6CE-4684-88E0-5FF7C9906901}" type="pres">
      <dgm:prSet presAssocID="{87CE468A-3AF3-4E15-B6A0-79752365735D}" presName="childText" presStyleLbl="bgAcc1" presStyleIdx="0" presStyleCnt="10" custScaleX="837432" custScaleY="26905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83B24A0-0497-46B7-8EC2-A10B15730913}" type="pres">
      <dgm:prSet presAssocID="{A1A2C376-6C3F-4EBC-84CB-6B28841E6A72}" presName="Name13" presStyleLbl="parChTrans1D2" presStyleIdx="1" presStyleCnt="10"/>
      <dgm:spPr/>
      <dgm:t>
        <a:bodyPr/>
        <a:lstStyle/>
        <a:p>
          <a:endParaRPr lang="fr-BE"/>
        </a:p>
      </dgm:t>
    </dgm:pt>
    <dgm:pt modelId="{7F24E4FE-4D6C-44FE-A2DB-A38826292403}" type="pres">
      <dgm:prSet presAssocID="{D4AE09B6-B7B1-4DE5-AFF9-693E4A4E9299}" presName="childText" presStyleLbl="bgAcc1" presStyleIdx="1" presStyleCnt="10" custScaleX="838771" custScaleY="23310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2A23061-7551-40F2-A52D-01C2608685FD}" type="pres">
      <dgm:prSet presAssocID="{1DCE53AF-1C8D-4DF6-B6FB-64BEE43888EC}" presName="Name13" presStyleLbl="parChTrans1D2" presStyleIdx="2" presStyleCnt="10"/>
      <dgm:spPr/>
      <dgm:t>
        <a:bodyPr/>
        <a:lstStyle/>
        <a:p>
          <a:endParaRPr lang="fr-BE"/>
        </a:p>
      </dgm:t>
    </dgm:pt>
    <dgm:pt modelId="{E59B442B-A48A-45E4-8131-5B6F8C28B273}" type="pres">
      <dgm:prSet presAssocID="{B3AAC06F-6EC9-42F3-A1B2-E9B930B18351}" presName="childText" presStyleLbl="bgAcc1" presStyleIdx="2" presStyleCnt="10" custScaleX="837431" custScaleY="267460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3C99AD9-7EA9-4048-B741-CE6C09B322BA}" type="pres">
      <dgm:prSet presAssocID="{45F53752-F5F6-42B4-82FC-F7D9CB1658E6}" presName="Name13" presStyleLbl="parChTrans1D2" presStyleIdx="3" presStyleCnt="10"/>
      <dgm:spPr/>
      <dgm:t>
        <a:bodyPr/>
        <a:lstStyle/>
        <a:p>
          <a:endParaRPr lang="fr-BE"/>
        </a:p>
      </dgm:t>
    </dgm:pt>
    <dgm:pt modelId="{1211036C-1871-4976-B1D7-4B441A0D4959}" type="pres">
      <dgm:prSet presAssocID="{DBFF7277-266C-4230-B748-5D12D4CA4B0A}" presName="childText" presStyleLbl="bgAcc1" presStyleIdx="3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BAD10BF-30D5-44CF-B232-FA9B19B61160}" type="pres">
      <dgm:prSet presAssocID="{5001E8D3-A5BE-4A24-8088-D8AA2DB83462}" presName="Name13" presStyleLbl="parChTrans1D2" presStyleIdx="4" presStyleCnt="10"/>
      <dgm:spPr/>
      <dgm:t>
        <a:bodyPr/>
        <a:lstStyle/>
        <a:p>
          <a:endParaRPr lang="fr-BE"/>
        </a:p>
      </dgm:t>
    </dgm:pt>
    <dgm:pt modelId="{5197C574-6E04-4ED0-A985-D11DA134BD11}" type="pres">
      <dgm:prSet presAssocID="{4CF40A2C-4C30-46AF-8550-1C74A9FCD4D5}" presName="childText" presStyleLbl="bgAcc1" presStyleIdx="4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D696921-6D1F-4AF5-B403-05CFEBC7D77A}" type="pres">
      <dgm:prSet presAssocID="{4E38E14A-F05E-43D1-91B4-9C04B3526867}" presName="Name13" presStyleLbl="parChTrans1D2" presStyleIdx="5" presStyleCnt="10"/>
      <dgm:spPr/>
      <dgm:t>
        <a:bodyPr/>
        <a:lstStyle/>
        <a:p>
          <a:endParaRPr lang="fr-BE"/>
        </a:p>
      </dgm:t>
    </dgm:pt>
    <dgm:pt modelId="{65920CD0-9E7E-4542-8F3B-96C94F407ED3}" type="pres">
      <dgm:prSet presAssocID="{1311CCF3-ED22-4271-A828-5D053CCD136F}" presName="childText" presStyleLbl="bgAcc1" presStyleIdx="5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988F0AB-3B77-4089-81E5-935ACFAE75A7}" type="pres">
      <dgm:prSet presAssocID="{6B42DB46-14DC-43B9-BC0E-08629AA08E66}" presName="Name13" presStyleLbl="parChTrans1D2" presStyleIdx="6" presStyleCnt="10"/>
      <dgm:spPr/>
      <dgm:t>
        <a:bodyPr/>
        <a:lstStyle/>
        <a:p>
          <a:endParaRPr lang="fr-BE"/>
        </a:p>
      </dgm:t>
    </dgm:pt>
    <dgm:pt modelId="{01FF0A03-E593-4CB6-8AC8-0CBA2C8ABCF4}" type="pres">
      <dgm:prSet presAssocID="{9215C0B1-30C3-4627-A0AA-D446A3DFD0CB}" presName="childText" presStyleLbl="bgAcc1" presStyleIdx="6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89231EA9-DD08-443E-9319-66E14047C78B}" type="pres">
      <dgm:prSet presAssocID="{AB7222C3-9E10-427F-A7A7-3CCF0860E693}" presName="Name13" presStyleLbl="parChTrans1D2" presStyleIdx="7" presStyleCnt="10"/>
      <dgm:spPr/>
      <dgm:t>
        <a:bodyPr/>
        <a:lstStyle/>
        <a:p>
          <a:endParaRPr lang="fr-BE"/>
        </a:p>
      </dgm:t>
    </dgm:pt>
    <dgm:pt modelId="{A0456113-8D47-47F5-906C-8453F8C3DE7D}" type="pres">
      <dgm:prSet presAssocID="{F4F46106-AA93-41A5-B03D-F997AC23822E}" presName="childText" presStyleLbl="bgAcc1" presStyleIdx="7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240A4DC-4985-4AB5-8099-B84CC407905B}" type="pres">
      <dgm:prSet presAssocID="{9938FDAA-83EC-4F7B-A903-E770A043B596}" presName="Name13" presStyleLbl="parChTrans1D2" presStyleIdx="8" presStyleCnt="10"/>
      <dgm:spPr/>
      <dgm:t>
        <a:bodyPr/>
        <a:lstStyle/>
        <a:p>
          <a:endParaRPr lang="fr-BE"/>
        </a:p>
      </dgm:t>
    </dgm:pt>
    <dgm:pt modelId="{3081B995-9014-458C-99F1-6ABCC8DB83D6}" type="pres">
      <dgm:prSet presAssocID="{EC8D97A7-3041-4257-A2DC-8DCA127374CB}" presName="childText" presStyleLbl="bgAcc1" presStyleIdx="8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FE09E9D-7C23-412A-A0A5-771348BBC87B}" type="pres">
      <dgm:prSet presAssocID="{54DEA639-B380-401F-AB5B-743D62F7AB42}" presName="Name13" presStyleLbl="parChTrans1D2" presStyleIdx="9" presStyleCnt="10"/>
      <dgm:spPr/>
      <dgm:t>
        <a:bodyPr/>
        <a:lstStyle/>
        <a:p>
          <a:endParaRPr lang="fr-BE"/>
        </a:p>
      </dgm:t>
    </dgm:pt>
    <dgm:pt modelId="{42B7CF3A-9E7D-48D9-A707-011DAC055F8C}" type="pres">
      <dgm:prSet presAssocID="{E91B6436-EE04-403D-A3DC-5D9A5499A921}" presName="childText" presStyleLbl="bgAcc1" presStyleIdx="9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49FB0E5B-FCA7-486B-9510-1C5E4A765447}" type="presOf" srcId="{EC8D97A7-3041-4257-A2DC-8DCA127374CB}" destId="{3081B995-9014-458C-99F1-6ABCC8DB83D6}" srcOrd="0" destOrd="0" presId="urn:microsoft.com/office/officeart/2005/8/layout/hierarchy3"/>
    <dgm:cxn modelId="{99A075AC-7763-401F-8BE5-06AD96E063E1}" type="presOf" srcId="{794141E8-0D32-4501-9080-821DD09869D9}" destId="{7A2583FB-3188-4145-A6B8-DDB9FE139292}" srcOrd="0" destOrd="0" presId="urn:microsoft.com/office/officeart/2005/8/layout/hierarchy3"/>
    <dgm:cxn modelId="{6B798FD0-65BE-494C-A4A1-D37198A75ED6}" type="presOf" srcId="{AB7222C3-9E10-427F-A7A7-3CCF0860E693}" destId="{89231EA9-DD08-443E-9319-66E14047C78B}" srcOrd="0" destOrd="0" presId="urn:microsoft.com/office/officeart/2005/8/layout/hierarchy3"/>
    <dgm:cxn modelId="{E4369E3F-2F97-4626-ABA6-B9194C24A29E}" type="presOf" srcId="{9215C0B1-30C3-4627-A0AA-D446A3DFD0CB}" destId="{01FF0A03-E593-4CB6-8AC8-0CBA2C8ABCF4}" srcOrd="0" destOrd="0" presId="urn:microsoft.com/office/officeart/2005/8/layout/hierarchy3"/>
    <dgm:cxn modelId="{B9F57FC3-F001-4D38-BF74-F354260A522F}" srcId="{794141E8-0D32-4501-9080-821DD09869D9}" destId="{DBFF7277-266C-4230-B748-5D12D4CA4B0A}" srcOrd="3" destOrd="0" parTransId="{45F53752-F5F6-42B4-82FC-F7D9CB1658E6}" sibTransId="{E3C4E8F8-3CD2-42D9-8A44-ADBCE7196689}"/>
    <dgm:cxn modelId="{65A2B00E-50B6-4C05-A184-8910788A13F1}" type="presOf" srcId="{4E38E14A-F05E-43D1-91B4-9C04B3526867}" destId="{AD696921-6D1F-4AF5-B403-05CFEBC7D77A}" srcOrd="0" destOrd="0" presId="urn:microsoft.com/office/officeart/2005/8/layout/hierarchy3"/>
    <dgm:cxn modelId="{DBF19084-5765-449B-9ACB-65B72F4A8D61}" type="presOf" srcId="{1DCE53AF-1C8D-4DF6-B6FB-64BEE43888EC}" destId="{A2A23061-7551-40F2-A52D-01C2608685FD}" srcOrd="0" destOrd="0" presId="urn:microsoft.com/office/officeart/2005/8/layout/hierarchy3"/>
    <dgm:cxn modelId="{666EBC18-29A6-471C-AFA6-CE7071200406}" srcId="{794141E8-0D32-4501-9080-821DD09869D9}" destId="{E91B6436-EE04-403D-A3DC-5D9A5499A921}" srcOrd="9" destOrd="0" parTransId="{54DEA639-B380-401F-AB5B-743D62F7AB42}" sibTransId="{31C832C3-1DEB-48E6-B8BE-54BFAD923FF5}"/>
    <dgm:cxn modelId="{236BD5DB-84DD-4F07-8CE4-EDEDDFDA8F71}" srcId="{0AC6E283-4BF2-4F2A-ABA4-0E7AE3964BD1}" destId="{794141E8-0D32-4501-9080-821DD09869D9}" srcOrd="0" destOrd="0" parTransId="{356D26A4-1984-4ACA-B67C-6F323CF57213}" sibTransId="{68556D81-E4E5-432F-98A6-536A82D87DBD}"/>
    <dgm:cxn modelId="{477F3418-96E3-4D15-A2D5-1A0CE7A66E1E}" type="presOf" srcId="{6B42DB46-14DC-43B9-BC0E-08629AA08E66}" destId="{5988F0AB-3B77-4089-81E5-935ACFAE75A7}" srcOrd="0" destOrd="0" presId="urn:microsoft.com/office/officeart/2005/8/layout/hierarchy3"/>
    <dgm:cxn modelId="{3C64731A-0A73-4CB7-869E-F734BFF51E86}" type="presOf" srcId="{E91B6436-EE04-403D-A3DC-5D9A5499A921}" destId="{42B7CF3A-9E7D-48D9-A707-011DAC055F8C}" srcOrd="0" destOrd="0" presId="urn:microsoft.com/office/officeart/2005/8/layout/hierarchy3"/>
    <dgm:cxn modelId="{C470AE92-A068-4071-A6BE-ED6B73E45CAC}" type="presOf" srcId="{0AC6E283-4BF2-4F2A-ABA4-0E7AE3964BD1}" destId="{268C1581-780C-42B9-B98C-7FD9411A1D13}" srcOrd="0" destOrd="0" presId="urn:microsoft.com/office/officeart/2005/8/layout/hierarchy3"/>
    <dgm:cxn modelId="{3A761CD4-15EE-42EC-A3B3-FBE722C73A32}" type="presOf" srcId="{794141E8-0D32-4501-9080-821DD09869D9}" destId="{B67EB3BA-8D6D-4B72-9A28-B6DD22724EAC}" srcOrd="1" destOrd="0" presId="urn:microsoft.com/office/officeart/2005/8/layout/hierarchy3"/>
    <dgm:cxn modelId="{5F7CCFDD-1AD4-41D9-9040-B657303E2C4B}" srcId="{794141E8-0D32-4501-9080-821DD09869D9}" destId="{9215C0B1-30C3-4627-A0AA-D446A3DFD0CB}" srcOrd="6" destOrd="0" parTransId="{6B42DB46-14DC-43B9-BC0E-08629AA08E66}" sibTransId="{1D40B6D5-D7B3-459B-83D7-0994339F40F9}"/>
    <dgm:cxn modelId="{1790EEEE-E98A-4DBB-B70C-FCAA1FC081CC}" type="presOf" srcId="{A1A2C376-6C3F-4EBC-84CB-6B28841E6A72}" destId="{583B24A0-0497-46B7-8EC2-A10B15730913}" srcOrd="0" destOrd="0" presId="urn:microsoft.com/office/officeart/2005/8/layout/hierarchy3"/>
    <dgm:cxn modelId="{B276ED67-2183-41B5-A891-173A8F7AC5AC}" srcId="{794141E8-0D32-4501-9080-821DD09869D9}" destId="{4CF40A2C-4C30-46AF-8550-1C74A9FCD4D5}" srcOrd="4" destOrd="0" parTransId="{5001E8D3-A5BE-4A24-8088-D8AA2DB83462}" sibTransId="{04092F15-0C6F-4D7B-95C0-335BDF7361BE}"/>
    <dgm:cxn modelId="{842E1734-901A-4CE5-8878-C4A2082F15EA}" type="presOf" srcId="{99A2E430-E9D7-48A4-B5A4-4158DF36EA73}" destId="{B9BD62EF-EA2C-4A3C-9AAE-1D6D5E14A24D}" srcOrd="0" destOrd="0" presId="urn:microsoft.com/office/officeart/2005/8/layout/hierarchy3"/>
    <dgm:cxn modelId="{59C159BE-C95E-4E16-9B15-2F8AD17F18BA}" type="presOf" srcId="{9938FDAA-83EC-4F7B-A903-E770A043B596}" destId="{4240A4DC-4985-4AB5-8099-B84CC407905B}" srcOrd="0" destOrd="0" presId="urn:microsoft.com/office/officeart/2005/8/layout/hierarchy3"/>
    <dgm:cxn modelId="{B37F855E-052A-440E-A8C4-8966C1B0EECD}" type="presOf" srcId="{B3AAC06F-6EC9-42F3-A1B2-E9B930B18351}" destId="{E59B442B-A48A-45E4-8131-5B6F8C28B273}" srcOrd="0" destOrd="0" presId="urn:microsoft.com/office/officeart/2005/8/layout/hierarchy3"/>
    <dgm:cxn modelId="{1C10704E-6DC0-4C01-B234-94800D2A6F88}" srcId="{794141E8-0D32-4501-9080-821DD09869D9}" destId="{1311CCF3-ED22-4271-A828-5D053CCD136F}" srcOrd="5" destOrd="0" parTransId="{4E38E14A-F05E-43D1-91B4-9C04B3526867}" sibTransId="{EC112DDF-5720-40ED-A410-6D56850DFC98}"/>
    <dgm:cxn modelId="{9666C32A-4E33-4E68-919F-81BF320A264F}" srcId="{794141E8-0D32-4501-9080-821DD09869D9}" destId="{B3AAC06F-6EC9-42F3-A1B2-E9B930B18351}" srcOrd="2" destOrd="0" parTransId="{1DCE53AF-1C8D-4DF6-B6FB-64BEE43888EC}" sibTransId="{152D0C7C-E413-4FA2-BDD5-CB4B9870EF3D}"/>
    <dgm:cxn modelId="{66B764D1-1E2F-4633-A9A7-D6F7EF73192A}" srcId="{794141E8-0D32-4501-9080-821DD09869D9}" destId="{D4AE09B6-B7B1-4DE5-AFF9-693E4A4E9299}" srcOrd="1" destOrd="0" parTransId="{A1A2C376-6C3F-4EBC-84CB-6B28841E6A72}" sibTransId="{4450FBB1-DEDE-4F5B-9DE6-D37191FE38A4}"/>
    <dgm:cxn modelId="{3A78E7E5-7011-4BED-BBFF-1116C11C4673}" srcId="{794141E8-0D32-4501-9080-821DD09869D9}" destId="{EC8D97A7-3041-4257-A2DC-8DCA127374CB}" srcOrd="8" destOrd="0" parTransId="{9938FDAA-83EC-4F7B-A903-E770A043B596}" sibTransId="{A75E4CA4-E855-4965-A684-6D911CD01DAF}"/>
    <dgm:cxn modelId="{BB72C5C0-A95C-4C53-9BFA-86CAD4D79EBE}" type="presOf" srcId="{54DEA639-B380-401F-AB5B-743D62F7AB42}" destId="{2FE09E9D-7C23-412A-A0A5-771348BBC87B}" srcOrd="0" destOrd="0" presId="urn:microsoft.com/office/officeart/2005/8/layout/hierarchy3"/>
    <dgm:cxn modelId="{990020A1-F893-46EA-BC87-6D6A098C618C}" type="presOf" srcId="{1311CCF3-ED22-4271-A828-5D053CCD136F}" destId="{65920CD0-9E7E-4542-8F3B-96C94F407ED3}" srcOrd="0" destOrd="0" presId="urn:microsoft.com/office/officeart/2005/8/layout/hierarchy3"/>
    <dgm:cxn modelId="{2E420DF2-9BC4-41B3-A4A5-04277542847B}" srcId="{794141E8-0D32-4501-9080-821DD09869D9}" destId="{87CE468A-3AF3-4E15-B6A0-79752365735D}" srcOrd="0" destOrd="0" parTransId="{99A2E430-E9D7-48A4-B5A4-4158DF36EA73}" sibTransId="{0E7FA5FD-7D09-43B8-ACB3-E9DAC2E35923}"/>
    <dgm:cxn modelId="{6833D52A-842C-4174-9255-587CC77DEB16}" type="presOf" srcId="{F4F46106-AA93-41A5-B03D-F997AC23822E}" destId="{A0456113-8D47-47F5-906C-8453F8C3DE7D}" srcOrd="0" destOrd="0" presId="urn:microsoft.com/office/officeart/2005/8/layout/hierarchy3"/>
    <dgm:cxn modelId="{FD2F38DE-B13B-4F74-B15B-88F85D3EC3E1}" srcId="{794141E8-0D32-4501-9080-821DD09869D9}" destId="{F4F46106-AA93-41A5-B03D-F997AC23822E}" srcOrd="7" destOrd="0" parTransId="{AB7222C3-9E10-427F-A7A7-3CCF0860E693}" sibTransId="{6C4530AA-30C1-4F3C-AC4D-F8625DC86355}"/>
    <dgm:cxn modelId="{E0F3ACA8-EA71-47A7-89D5-1F33389DBC0D}" type="presOf" srcId="{D4AE09B6-B7B1-4DE5-AFF9-693E4A4E9299}" destId="{7F24E4FE-4D6C-44FE-A2DB-A38826292403}" srcOrd="0" destOrd="0" presId="urn:microsoft.com/office/officeart/2005/8/layout/hierarchy3"/>
    <dgm:cxn modelId="{906950A7-761F-4AA9-93F4-746264724483}" type="presOf" srcId="{5001E8D3-A5BE-4A24-8088-D8AA2DB83462}" destId="{5BAD10BF-30D5-44CF-B232-FA9B19B61160}" srcOrd="0" destOrd="0" presId="urn:microsoft.com/office/officeart/2005/8/layout/hierarchy3"/>
    <dgm:cxn modelId="{40C55A38-DCFF-4527-A392-373BFFF459B4}" type="presOf" srcId="{87CE468A-3AF3-4E15-B6A0-79752365735D}" destId="{E98900C1-C6CE-4684-88E0-5FF7C9906901}" srcOrd="0" destOrd="0" presId="urn:microsoft.com/office/officeart/2005/8/layout/hierarchy3"/>
    <dgm:cxn modelId="{2FA227DB-55B9-4388-9AB0-16DAA97ED1F3}" type="presOf" srcId="{45F53752-F5F6-42B4-82FC-F7D9CB1658E6}" destId="{D3C99AD9-7EA9-4048-B741-CE6C09B322BA}" srcOrd="0" destOrd="0" presId="urn:microsoft.com/office/officeart/2005/8/layout/hierarchy3"/>
    <dgm:cxn modelId="{9A48C7FE-6D09-43B8-A525-B10D7F754727}" type="presOf" srcId="{DBFF7277-266C-4230-B748-5D12D4CA4B0A}" destId="{1211036C-1871-4976-B1D7-4B441A0D4959}" srcOrd="0" destOrd="0" presId="urn:microsoft.com/office/officeart/2005/8/layout/hierarchy3"/>
    <dgm:cxn modelId="{EF69FB5A-8585-40CE-A9A5-756DB71F9989}" type="presOf" srcId="{4CF40A2C-4C30-46AF-8550-1C74A9FCD4D5}" destId="{5197C574-6E04-4ED0-A985-D11DA134BD11}" srcOrd="0" destOrd="0" presId="urn:microsoft.com/office/officeart/2005/8/layout/hierarchy3"/>
    <dgm:cxn modelId="{345122D1-BAAA-4B9A-A204-2E98324623E6}" type="presParOf" srcId="{268C1581-780C-42B9-B98C-7FD9411A1D13}" destId="{AD9CBE23-D511-428A-8555-CA3FE0417715}" srcOrd="0" destOrd="0" presId="urn:microsoft.com/office/officeart/2005/8/layout/hierarchy3"/>
    <dgm:cxn modelId="{C05E5693-2EB3-42D1-8788-4550A3351F78}" type="presParOf" srcId="{AD9CBE23-D511-428A-8555-CA3FE0417715}" destId="{F69A9FB0-99B2-45EB-BF00-CBA0AEE465F3}" srcOrd="0" destOrd="0" presId="urn:microsoft.com/office/officeart/2005/8/layout/hierarchy3"/>
    <dgm:cxn modelId="{DCA73A63-9F7D-4751-9CE5-24033790DB60}" type="presParOf" srcId="{F69A9FB0-99B2-45EB-BF00-CBA0AEE465F3}" destId="{7A2583FB-3188-4145-A6B8-DDB9FE139292}" srcOrd="0" destOrd="0" presId="urn:microsoft.com/office/officeart/2005/8/layout/hierarchy3"/>
    <dgm:cxn modelId="{0DDF3A53-4254-4811-B1DB-3E787E24C98F}" type="presParOf" srcId="{F69A9FB0-99B2-45EB-BF00-CBA0AEE465F3}" destId="{B67EB3BA-8D6D-4B72-9A28-B6DD22724EAC}" srcOrd="1" destOrd="0" presId="urn:microsoft.com/office/officeart/2005/8/layout/hierarchy3"/>
    <dgm:cxn modelId="{52810E2F-6028-4061-B82E-4EE4BD4DDD75}" type="presParOf" srcId="{AD9CBE23-D511-428A-8555-CA3FE0417715}" destId="{1E2EDCF3-489C-499F-9C36-BB84CEC4C1AB}" srcOrd="1" destOrd="0" presId="urn:microsoft.com/office/officeart/2005/8/layout/hierarchy3"/>
    <dgm:cxn modelId="{FA45AF14-DFA9-4730-ADD2-3252DA3E6825}" type="presParOf" srcId="{1E2EDCF3-489C-499F-9C36-BB84CEC4C1AB}" destId="{B9BD62EF-EA2C-4A3C-9AAE-1D6D5E14A24D}" srcOrd="0" destOrd="0" presId="urn:microsoft.com/office/officeart/2005/8/layout/hierarchy3"/>
    <dgm:cxn modelId="{9FFE7548-8735-4236-927E-E83128B02068}" type="presParOf" srcId="{1E2EDCF3-489C-499F-9C36-BB84CEC4C1AB}" destId="{E98900C1-C6CE-4684-88E0-5FF7C9906901}" srcOrd="1" destOrd="0" presId="urn:microsoft.com/office/officeart/2005/8/layout/hierarchy3"/>
    <dgm:cxn modelId="{F9002528-C399-4D6B-80FE-62F261837F44}" type="presParOf" srcId="{1E2EDCF3-489C-499F-9C36-BB84CEC4C1AB}" destId="{583B24A0-0497-46B7-8EC2-A10B15730913}" srcOrd="2" destOrd="0" presId="urn:microsoft.com/office/officeart/2005/8/layout/hierarchy3"/>
    <dgm:cxn modelId="{1E2F6069-C9DE-4311-96AF-446C13DFC7D5}" type="presParOf" srcId="{1E2EDCF3-489C-499F-9C36-BB84CEC4C1AB}" destId="{7F24E4FE-4D6C-44FE-A2DB-A38826292403}" srcOrd="3" destOrd="0" presId="urn:microsoft.com/office/officeart/2005/8/layout/hierarchy3"/>
    <dgm:cxn modelId="{6A6E2562-D503-41ED-8343-83ED5DF4FC54}" type="presParOf" srcId="{1E2EDCF3-489C-499F-9C36-BB84CEC4C1AB}" destId="{A2A23061-7551-40F2-A52D-01C2608685FD}" srcOrd="4" destOrd="0" presId="urn:microsoft.com/office/officeart/2005/8/layout/hierarchy3"/>
    <dgm:cxn modelId="{5AED74BC-E1A7-4CF9-9F33-06E6218F591F}" type="presParOf" srcId="{1E2EDCF3-489C-499F-9C36-BB84CEC4C1AB}" destId="{E59B442B-A48A-45E4-8131-5B6F8C28B273}" srcOrd="5" destOrd="0" presId="urn:microsoft.com/office/officeart/2005/8/layout/hierarchy3"/>
    <dgm:cxn modelId="{9D6060D7-8CBA-4CBF-8C86-D94B82BF18DF}" type="presParOf" srcId="{1E2EDCF3-489C-499F-9C36-BB84CEC4C1AB}" destId="{D3C99AD9-7EA9-4048-B741-CE6C09B322BA}" srcOrd="6" destOrd="0" presId="urn:microsoft.com/office/officeart/2005/8/layout/hierarchy3"/>
    <dgm:cxn modelId="{FFB25171-C754-4ADC-8325-2F18758D4523}" type="presParOf" srcId="{1E2EDCF3-489C-499F-9C36-BB84CEC4C1AB}" destId="{1211036C-1871-4976-B1D7-4B441A0D4959}" srcOrd="7" destOrd="0" presId="urn:microsoft.com/office/officeart/2005/8/layout/hierarchy3"/>
    <dgm:cxn modelId="{97873A9A-5A1C-41EF-ADA9-D23CBF9BBBC3}" type="presParOf" srcId="{1E2EDCF3-489C-499F-9C36-BB84CEC4C1AB}" destId="{5BAD10BF-30D5-44CF-B232-FA9B19B61160}" srcOrd="8" destOrd="0" presId="urn:microsoft.com/office/officeart/2005/8/layout/hierarchy3"/>
    <dgm:cxn modelId="{6E65D0DE-8B5C-4AC6-8802-1011D24F1285}" type="presParOf" srcId="{1E2EDCF3-489C-499F-9C36-BB84CEC4C1AB}" destId="{5197C574-6E04-4ED0-A985-D11DA134BD11}" srcOrd="9" destOrd="0" presId="urn:microsoft.com/office/officeart/2005/8/layout/hierarchy3"/>
    <dgm:cxn modelId="{E477BAAE-43BB-48D9-926F-05CFF8086C79}" type="presParOf" srcId="{1E2EDCF3-489C-499F-9C36-BB84CEC4C1AB}" destId="{AD696921-6D1F-4AF5-B403-05CFEBC7D77A}" srcOrd="10" destOrd="0" presId="urn:microsoft.com/office/officeart/2005/8/layout/hierarchy3"/>
    <dgm:cxn modelId="{BEB02468-59DA-43D2-AF26-1D05740ADB80}" type="presParOf" srcId="{1E2EDCF3-489C-499F-9C36-BB84CEC4C1AB}" destId="{65920CD0-9E7E-4542-8F3B-96C94F407ED3}" srcOrd="11" destOrd="0" presId="urn:microsoft.com/office/officeart/2005/8/layout/hierarchy3"/>
    <dgm:cxn modelId="{63E982CA-11FB-4D81-BB07-E32A3EAEEE42}" type="presParOf" srcId="{1E2EDCF3-489C-499F-9C36-BB84CEC4C1AB}" destId="{5988F0AB-3B77-4089-81E5-935ACFAE75A7}" srcOrd="12" destOrd="0" presId="urn:microsoft.com/office/officeart/2005/8/layout/hierarchy3"/>
    <dgm:cxn modelId="{39DC6FAF-E09A-4AE1-AB64-E9A0FF034125}" type="presParOf" srcId="{1E2EDCF3-489C-499F-9C36-BB84CEC4C1AB}" destId="{01FF0A03-E593-4CB6-8AC8-0CBA2C8ABCF4}" srcOrd="13" destOrd="0" presId="urn:microsoft.com/office/officeart/2005/8/layout/hierarchy3"/>
    <dgm:cxn modelId="{AD2AD79F-8A8C-46D3-8741-F86AC5D1FB32}" type="presParOf" srcId="{1E2EDCF3-489C-499F-9C36-BB84CEC4C1AB}" destId="{89231EA9-DD08-443E-9319-66E14047C78B}" srcOrd="14" destOrd="0" presId="urn:microsoft.com/office/officeart/2005/8/layout/hierarchy3"/>
    <dgm:cxn modelId="{DFCC81E1-610A-413A-BE5B-823CC093B554}" type="presParOf" srcId="{1E2EDCF3-489C-499F-9C36-BB84CEC4C1AB}" destId="{A0456113-8D47-47F5-906C-8453F8C3DE7D}" srcOrd="15" destOrd="0" presId="urn:microsoft.com/office/officeart/2005/8/layout/hierarchy3"/>
    <dgm:cxn modelId="{75593889-D283-472C-91B9-8E8134F0136E}" type="presParOf" srcId="{1E2EDCF3-489C-499F-9C36-BB84CEC4C1AB}" destId="{4240A4DC-4985-4AB5-8099-B84CC407905B}" srcOrd="16" destOrd="0" presId="urn:microsoft.com/office/officeart/2005/8/layout/hierarchy3"/>
    <dgm:cxn modelId="{8DAC7161-284E-4552-B1E9-94F9B6405C3A}" type="presParOf" srcId="{1E2EDCF3-489C-499F-9C36-BB84CEC4C1AB}" destId="{3081B995-9014-458C-99F1-6ABCC8DB83D6}" srcOrd="17" destOrd="0" presId="urn:microsoft.com/office/officeart/2005/8/layout/hierarchy3"/>
    <dgm:cxn modelId="{5AFC3D68-E4C4-4501-9CED-390D85BCC8A3}" type="presParOf" srcId="{1E2EDCF3-489C-499F-9C36-BB84CEC4C1AB}" destId="{2FE09E9D-7C23-412A-A0A5-771348BBC87B}" srcOrd="18" destOrd="0" presId="urn:microsoft.com/office/officeart/2005/8/layout/hierarchy3"/>
    <dgm:cxn modelId="{F42D7069-C469-458B-A2EE-4D95D209D072}" type="presParOf" srcId="{1E2EDCF3-489C-499F-9C36-BB84CEC4C1AB}" destId="{42B7CF3A-9E7D-48D9-A707-011DAC055F8C}" srcOrd="1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AC6E283-4BF2-4F2A-ABA4-0E7AE3964BD1}" type="doc">
      <dgm:prSet loTypeId="urn:microsoft.com/office/officeart/2005/8/layout/hierarchy3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794141E8-0D32-4501-9080-821DD09869D9}">
      <dgm:prSet/>
      <dgm:spPr/>
      <dgm:t>
        <a:bodyPr/>
        <a:lstStyle/>
        <a:p>
          <a:pPr rtl="0"/>
          <a:r>
            <a:rPr lang="fr-BE" b="1" i="0" baseline="0" dirty="0" smtClean="0"/>
            <a:t>Une école, c’est:  </a:t>
          </a:r>
          <a:endParaRPr lang="fr-BE" dirty="0"/>
        </a:p>
      </dgm:t>
    </dgm:pt>
    <dgm:pt modelId="{356D26A4-1984-4ACA-B67C-6F323CF57213}" type="parTrans" cxnId="{236BD5DB-84DD-4F07-8CE4-EDEDDFDA8F71}">
      <dgm:prSet/>
      <dgm:spPr/>
      <dgm:t>
        <a:bodyPr/>
        <a:lstStyle/>
        <a:p>
          <a:endParaRPr lang="fr-BE"/>
        </a:p>
      </dgm:t>
    </dgm:pt>
    <dgm:pt modelId="{68556D81-E4E5-432F-98A6-536A82D87DBD}" type="sibTrans" cxnId="{236BD5DB-84DD-4F07-8CE4-EDEDDFDA8F71}">
      <dgm:prSet/>
      <dgm:spPr/>
      <dgm:t>
        <a:bodyPr/>
        <a:lstStyle/>
        <a:p>
          <a:endParaRPr lang="fr-BE"/>
        </a:p>
      </dgm:t>
    </dgm:pt>
    <dgm:pt modelId="{87CE468A-3AF3-4E15-B6A0-79752365735D}">
      <dgm:prSet custT="1"/>
      <dgm:spPr/>
      <dgm:t>
        <a:bodyPr/>
        <a:lstStyle/>
        <a:p>
          <a:pPr rtl="0"/>
          <a:r>
            <a:rPr lang="fr-BE" sz="1050" b="1" i="0" baseline="0" dirty="0" smtClean="0"/>
            <a:t>une direction  </a:t>
          </a:r>
          <a:endParaRPr lang="fr-BE" sz="105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99A2E430-E9D7-48A4-B5A4-4158DF36EA73}" type="parTrans" cxnId="{2E420DF2-9BC4-41B3-A4A5-04277542847B}">
      <dgm:prSet/>
      <dgm:spPr/>
      <dgm:t>
        <a:bodyPr/>
        <a:lstStyle/>
        <a:p>
          <a:endParaRPr lang="fr-BE"/>
        </a:p>
      </dgm:t>
    </dgm:pt>
    <dgm:pt modelId="{0E7FA5FD-7D09-43B8-ACB3-E9DAC2E35923}" type="sibTrans" cxnId="{2E420DF2-9BC4-41B3-A4A5-04277542847B}">
      <dgm:prSet/>
      <dgm:spPr/>
      <dgm:t>
        <a:bodyPr/>
        <a:lstStyle/>
        <a:p>
          <a:endParaRPr lang="fr-BE"/>
        </a:p>
      </dgm:t>
    </dgm:pt>
    <dgm:pt modelId="{D4AE09B6-B7B1-4DE5-AFF9-693E4A4E9299}">
      <dgm:prSet/>
      <dgm:spPr/>
      <dgm:t>
        <a:bodyPr/>
        <a:lstStyle/>
        <a:p>
          <a:pPr rtl="0"/>
          <a:r>
            <a:rPr lang="fr-BE" b="1" i="0" baseline="0" dirty="0" smtClean="0"/>
            <a:t>un pouvoir organisateur  </a:t>
          </a:r>
          <a:endParaRPr lang="fr-BE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A1A2C376-6C3F-4EBC-84CB-6B28841E6A72}" type="parTrans" cxnId="{66B764D1-1E2F-4633-A9A7-D6F7EF73192A}">
      <dgm:prSet/>
      <dgm:spPr/>
      <dgm:t>
        <a:bodyPr/>
        <a:lstStyle/>
        <a:p>
          <a:endParaRPr lang="fr-BE"/>
        </a:p>
      </dgm:t>
    </dgm:pt>
    <dgm:pt modelId="{4450FBB1-DEDE-4F5B-9DE6-D37191FE38A4}" type="sibTrans" cxnId="{66B764D1-1E2F-4633-A9A7-D6F7EF73192A}">
      <dgm:prSet/>
      <dgm:spPr/>
      <dgm:t>
        <a:bodyPr/>
        <a:lstStyle/>
        <a:p>
          <a:endParaRPr lang="fr-BE"/>
        </a:p>
      </dgm:t>
    </dgm:pt>
    <dgm:pt modelId="{B3AAC06F-6EC9-42F3-A1B2-E9B930B18351}">
      <dgm:prSet/>
      <dgm:spPr/>
      <dgm:t>
        <a:bodyPr/>
        <a:lstStyle/>
        <a:p>
          <a:pPr rtl="0"/>
          <a:r>
            <a:rPr lang="fr-BE" b="1" i="0" baseline="0" smtClean="0"/>
            <a:t>un public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1DCE53AF-1C8D-4DF6-B6FB-64BEE43888EC}" type="parTrans" cxnId="{9666C32A-4E33-4E68-919F-81BF320A264F}">
      <dgm:prSet/>
      <dgm:spPr/>
      <dgm:t>
        <a:bodyPr/>
        <a:lstStyle/>
        <a:p>
          <a:endParaRPr lang="fr-BE"/>
        </a:p>
      </dgm:t>
    </dgm:pt>
    <dgm:pt modelId="{152D0C7C-E413-4FA2-BDD5-CB4B9870EF3D}" type="sibTrans" cxnId="{9666C32A-4E33-4E68-919F-81BF320A264F}">
      <dgm:prSet/>
      <dgm:spPr/>
      <dgm:t>
        <a:bodyPr/>
        <a:lstStyle/>
        <a:p>
          <a:endParaRPr lang="fr-BE"/>
        </a:p>
      </dgm:t>
    </dgm:pt>
    <dgm:pt modelId="{DBFF7277-266C-4230-B748-5D12D4CA4B0A}">
      <dgm:prSet/>
      <dgm:spPr/>
      <dgm:t>
        <a:bodyPr/>
        <a:lstStyle/>
        <a:p>
          <a:pPr rtl="0"/>
          <a:r>
            <a:rPr lang="fr-BE" b="1" i="0" baseline="0" smtClean="0"/>
            <a:t>une infrastructure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45F53752-F5F6-42B4-82FC-F7D9CB1658E6}" type="parTrans" cxnId="{B9F57FC3-F001-4D38-BF74-F354260A522F}">
      <dgm:prSet/>
      <dgm:spPr/>
      <dgm:t>
        <a:bodyPr/>
        <a:lstStyle/>
        <a:p>
          <a:endParaRPr lang="fr-BE"/>
        </a:p>
      </dgm:t>
    </dgm:pt>
    <dgm:pt modelId="{E3C4E8F8-3CD2-42D9-8A44-ADBCE7196689}" type="sibTrans" cxnId="{B9F57FC3-F001-4D38-BF74-F354260A522F}">
      <dgm:prSet/>
      <dgm:spPr/>
      <dgm:t>
        <a:bodyPr/>
        <a:lstStyle/>
        <a:p>
          <a:endParaRPr lang="fr-BE"/>
        </a:p>
      </dgm:t>
    </dgm:pt>
    <dgm:pt modelId="{4CF40A2C-4C30-46AF-8550-1C74A9FCD4D5}">
      <dgm:prSet/>
      <dgm:spPr/>
      <dgm:t>
        <a:bodyPr/>
        <a:lstStyle/>
        <a:p>
          <a:pPr rtl="0"/>
          <a:r>
            <a:rPr lang="fr-BE" b="1" i="0" baseline="0" smtClean="0"/>
            <a:t>un projet d’établissement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5001E8D3-A5BE-4A24-8088-D8AA2DB83462}" type="parTrans" cxnId="{B276ED67-2183-41B5-A891-173A8F7AC5AC}">
      <dgm:prSet/>
      <dgm:spPr/>
      <dgm:t>
        <a:bodyPr/>
        <a:lstStyle/>
        <a:p>
          <a:endParaRPr lang="fr-BE"/>
        </a:p>
      </dgm:t>
    </dgm:pt>
    <dgm:pt modelId="{04092F15-0C6F-4D7B-95C0-335BDF7361BE}" type="sibTrans" cxnId="{B276ED67-2183-41B5-A891-173A8F7AC5AC}">
      <dgm:prSet/>
      <dgm:spPr/>
      <dgm:t>
        <a:bodyPr/>
        <a:lstStyle/>
        <a:p>
          <a:endParaRPr lang="fr-BE"/>
        </a:p>
      </dgm:t>
    </dgm:pt>
    <dgm:pt modelId="{1311CCF3-ED22-4271-A828-5D053CCD136F}">
      <dgm:prSet/>
      <dgm:spPr/>
      <dgm:t>
        <a:bodyPr/>
        <a:lstStyle/>
        <a:p>
          <a:pPr rtl="0"/>
          <a:r>
            <a:rPr lang="fr-BE" b="1" i="0" baseline="0" smtClean="0"/>
            <a:t>un mode de communication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4E38E14A-F05E-43D1-91B4-9C04B3526867}" type="parTrans" cxnId="{1C10704E-6DC0-4C01-B234-94800D2A6F88}">
      <dgm:prSet/>
      <dgm:spPr/>
      <dgm:t>
        <a:bodyPr/>
        <a:lstStyle/>
        <a:p>
          <a:endParaRPr lang="fr-BE"/>
        </a:p>
      </dgm:t>
    </dgm:pt>
    <dgm:pt modelId="{EC112DDF-5720-40ED-A410-6D56850DFC98}" type="sibTrans" cxnId="{1C10704E-6DC0-4C01-B234-94800D2A6F88}">
      <dgm:prSet/>
      <dgm:spPr/>
      <dgm:t>
        <a:bodyPr/>
        <a:lstStyle/>
        <a:p>
          <a:endParaRPr lang="fr-BE"/>
        </a:p>
      </dgm:t>
    </dgm:pt>
    <dgm:pt modelId="{9215C0B1-30C3-4627-A0AA-D446A3DFD0CB}">
      <dgm:prSet/>
      <dgm:spPr/>
      <dgm:t>
        <a:bodyPr/>
        <a:lstStyle/>
        <a:p>
          <a:pPr rtl="0"/>
          <a:r>
            <a:rPr lang="fr-BE" b="1" i="0" baseline="0" smtClean="0"/>
            <a:t>des services aux familles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6B42DB46-14DC-43B9-BC0E-08629AA08E66}" type="parTrans" cxnId="{5F7CCFDD-1AD4-41D9-9040-B657303E2C4B}">
      <dgm:prSet/>
      <dgm:spPr/>
      <dgm:t>
        <a:bodyPr/>
        <a:lstStyle/>
        <a:p>
          <a:endParaRPr lang="fr-BE"/>
        </a:p>
      </dgm:t>
    </dgm:pt>
    <dgm:pt modelId="{1D40B6D5-D7B3-459B-83D7-0994339F40F9}" type="sibTrans" cxnId="{5F7CCFDD-1AD4-41D9-9040-B657303E2C4B}">
      <dgm:prSet/>
      <dgm:spPr/>
      <dgm:t>
        <a:bodyPr/>
        <a:lstStyle/>
        <a:p>
          <a:endParaRPr lang="fr-BE"/>
        </a:p>
      </dgm:t>
    </dgm:pt>
    <dgm:pt modelId="{F4F46106-AA93-41A5-B03D-F997AC23822E}">
      <dgm:prSet/>
      <dgm:spPr/>
      <dgm:t>
        <a:bodyPr/>
        <a:lstStyle/>
        <a:p>
          <a:pPr rtl="0"/>
          <a:r>
            <a:rPr lang="fr-BE" b="1" i="0" baseline="0" smtClean="0"/>
            <a:t>des partenaires institutionnels et autres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AB7222C3-9E10-427F-A7A7-3CCF0860E693}" type="parTrans" cxnId="{FD2F38DE-B13B-4F74-B15B-88F85D3EC3E1}">
      <dgm:prSet/>
      <dgm:spPr/>
      <dgm:t>
        <a:bodyPr/>
        <a:lstStyle/>
        <a:p>
          <a:endParaRPr lang="fr-BE"/>
        </a:p>
      </dgm:t>
    </dgm:pt>
    <dgm:pt modelId="{6C4530AA-30C1-4F3C-AC4D-F8625DC86355}" type="sibTrans" cxnId="{FD2F38DE-B13B-4F74-B15B-88F85D3EC3E1}">
      <dgm:prSet/>
      <dgm:spPr/>
      <dgm:t>
        <a:bodyPr/>
        <a:lstStyle/>
        <a:p>
          <a:endParaRPr lang="fr-BE"/>
        </a:p>
      </dgm:t>
    </dgm:pt>
    <dgm:pt modelId="{EC8D97A7-3041-4257-A2DC-8DCA127374CB}">
      <dgm:prSet/>
      <dgm:spPr/>
      <dgm:t>
        <a:bodyPr/>
        <a:lstStyle/>
        <a:p>
          <a:pPr rtl="0"/>
          <a:r>
            <a:rPr lang="fr-BE" b="1" i="0" baseline="0" smtClean="0"/>
            <a:t>une culture d’entreprise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9938FDAA-83EC-4F7B-A903-E770A043B596}" type="parTrans" cxnId="{3A78E7E5-7011-4BED-BBFF-1116C11C4673}">
      <dgm:prSet/>
      <dgm:spPr/>
      <dgm:t>
        <a:bodyPr/>
        <a:lstStyle/>
        <a:p>
          <a:endParaRPr lang="fr-BE"/>
        </a:p>
      </dgm:t>
    </dgm:pt>
    <dgm:pt modelId="{A75E4CA4-E855-4965-A684-6D911CD01DAF}" type="sibTrans" cxnId="{3A78E7E5-7011-4BED-BBFF-1116C11C4673}">
      <dgm:prSet/>
      <dgm:spPr/>
      <dgm:t>
        <a:bodyPr/>
        <a:lstStyle/>
        <a:p>
          <a:endParaRPr lang="fr-BE"/>
        </a:p>
      </dgm:t>
    </dgm:pt>
    <dgm:pt modelId="{E91B6436-EE04-403D-A3DC-5D9A5499A921}">
      <dgm:prSet/>
      <dgm:spPr/>
      <dgm:t>
        <a:bodyPr/>
        <a:lstStyle/>
        <a:p>
          <a:pPr rtl="0"/>
          <a:r>
            <a:rPr lang="fr-BE" b="1" i="0" baseline="0" dirty="0" smtClean="0"/>
            <a:t>une gestion administrative </a:t>
          </a:r>
          <a:r>
            <a:rPr lang="fr-BE" b="1" i="0" baseline="0" dirty="0" smtClean="0">
              <a:hlinkClick xmlns:r="http://schemas.openxmlformats.org/officeDocument/2006/relationships" r:id="" action="ppaction://noaction"/>
            </a:rPr>
            <a:t>et</a:t>
          </a:r>
          <a:r>
            <a:rPr lang="fr-BE" b="1" i="0" baseline="0" dirty="0" smtClean="0"/>
            <a:t> financière  </a:t>
          </a:r>
          <a:endParaRPr lang="fr-BE" dirty="0"/>
        </a:p>
      </dgm:t>
    </dgm:pt>
    <dgm:pt modelId="{54DEA639-B380-401F-AB5B-743D62F7AB42}" type="parTrans" cxnId="{666EBC18-29A6-471C-AFA6-CE7071200406}">
      <dgm:prSet/>
      <dgm:spPr/>
      <dgm:t>
        <a:bodyPr/>
        <a:lstStyle/>
        <a:p>
          <a:endParaRPr lang="fr-BE"/>
        </a:p>
      </dgm:t>
    </dgm:pt>
    <dgm:pt modelId="{31C832C3-1DEB-48E6-B8BE-54BFAD923FF5}" type="sibTrans" cxnId="{666EBC18-29A6-471C-AFA6-CE7071200406}">
      <dgm:prSet/>
      <dgm:spPr/>
      <dgm:t>
        <a:bodyPr/>
        <a:lstStyle/>
        <a:p>
          <a:endParaRPr lang="fr-BE"/>
        </a:p>
      </dgm:t>
    </dgm:pt>
    <dgm:pt modelId="{268C1581-780C-42B9-B98C-7FD9411A1D13}" type="pres">
      <dgm:prSet presAssocID="{0AC6E283-4BF2-4F2A-ABA4-0E7AE3964BD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BE"/>
        </a:p>
      </dgm:t>
    </dgm:pt>
    <dgm:pt modelId="{AD9CBE23-D511-428A-8555-CA3FE0417715}" type="pres">
      <dgm:prSet presAssocID="{794141E8-0D32-4501-9080-821DD09869D9}" presName="root" presStyleCnt="0"/>
      <dgm:spPr/>
    </dgm:pt>
    <dgm:pt modelId="{F69A9FB0-99B2-45EB-BF00-CBA0AEE465F3}" type="pres">
      <dgm:prSet presAssocID="{794141E8-0D32-4501-9080-821DD09869D9}" presName="rootComposite" presStyleCnt="0"/>
      <dgm:spPr/>
    </dgm:pt>
    <dgm:pt modelId="{7A2583FB-3188-4145-A6B8-DDB9FE139292}" type="pres">
      <dgm:prSet presAssocID="{794141E8-0D32-4501-9080-821DD09869D9}" presName="rootText" presStyleLbl="node1" presStyleIdx="0" presStyleCnt="1" custScaleX="1049479" custScaleY="460525"/>
      <dgm:spPr/>
      <dgm:t>
        <a:bodyPr/>
        <a:lstStyle/>
        <a:p>
          <a:endParaRPr lang="fr-BE"/>
        </a:p>
      </dgm:t>
    </dgm:pt>
    <dgm:pt modelId="{B67EB3BA-8D6D-4B72-9A28-B6DD22724EAC}" type="pres">
      <dgm:prSet presAssocID="{794141E8-0D32-4501-9080-821DD09869D9}" presName="rootConnector" presStyleLbl="node1" presStyleIdx="0" presStyleCnt="1"/>
      <dgm:spPr/>
      <dgm:t>
        <a:bodyPr/>
        <a:lstStyle/>
        <a:p>
          <a:endParaRPr lang="fr-BE"/>
        </a:p>
      </dgm:t>
    </dgm:pt>
    <dgm:pt modelId="{1E2EDCF3-489C-499F-9C36-BB84CEC4C1AB}" type="pres">
      <dgm:prSet presAssocID="{794141E8-0D32-4501-9080-821DD09869D9}" presName="childShape" presStyleCnt="0"/>
      <dgm:spPr/>
    </dgm:pt>
    <dgm:pt modelId="{B9BD62EF-EA2C-4A3C-9AAE-1D6D5E14A24D}" type="pres">
      <dgm:prSet presAssocID="{99A2E430-E9D7-48A4-B5A4-4158DF36EA73}" presName="Name13" presStyleLbl="parChTrans1D2" presStyleIdx="0" presStyleCnt="10"/>
      <dgm:spPr/>
      <dgm:t>
        <a:bodyPr/>
        <a:lstStyle/>
        <a:p>
          <a:endParaRPr lang="fr-BE"/>
        </a:p>
      </dgm:t>
    </dgm:pt>
    <dgm:pt modelId="{E98900C1-C6CE-4684-88E0-5FF7C9906901}" type="pres">
      <dgm:prSet presAssocID="{87CE468A-3AF3-4E15-B6A0-79752365735D}" presName="childText" presStyleLbl="bgAcc1" presStyleIdx="0" presStyleCnt="10" custScaleX="837432" custScaleY="26905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83B24A0-0497-46B7-8EC2-A10B15730913}" type="pres">
      <dgm:prSet presAssocID="{A1A2C376-6C3F-4EBC-84CB-6B28841E6A72}" presName="Name13" presStyleLbl="parChTrans1D2" presStyleIdx="1" presStyleCnt="10"/>
      <dgm:spPr/>
      <dgm:t>
        <a:bodyPr/>
        <a:lstStyle/>
        <a:p>
          <a:endParaRPr lang="fr-BE"/>
        </a:p>
      </dgm:t>
    </dgm:pt>
    <dgm:pt modelId="{7F24E4FE-4D6C-44FE-A2DB-A38826292403}" type="pres">
      <dgm:prSet presAssocID="{D4AE09B6-B7B1-4DE5-AFF9-693E4A4E9299}" presName="childText" presStyleLbl="bgAcc1" presStyleIdx="1" presStyleCnt="10" custScaleX="838771" custScaleY="23310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2A23061-7551-40F2-A52D-01C2608685FD}" type="pres">
      <dgm:prSet presAssocID="{1DCE53AF-1C8D-4DF6-B6FB-64BEE43888EC}" presName="Name13" presStyleLbl="parChTrans1D2" presStyleIdx="2" presStyleCnt="10"/>
      <dgm:spPr/>
      <dgm:t>
        <a:bodyPr/>
        <a:lstStyle/>
        <a:p>
          <a:endParaRPr lang="fr-BE"/>
        </a:p>
      </dgm:t>
    </dgm:pt>
    <dgm:pt modelId="{E59B442B-A48A-45E4-8131-5B6F8C28B273}" type="pres">
      <dgm:prSet presAssocID="{B3AAC06F-6EC9-42F3-A1B2-E9B930B18351}" presName="childText" presStyleLbl="bgAcc1" presStyleIdx="2" presStyleCnt="10" custScaleX="837431" custScaleY="267460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3C99AD9-7EA9-4048-B741-CE6C09B322BA}" type="pres">
      <dgm:prSet presAssocID="{45F53752-F5F6-42B4-82FC-F7D9CB1658E6}" presName="Name13" presStyleLbl="parChTrans1D2" presStyleIdx="3" presStyleCnt="10"/>
      <dgm:spPr/>
      <dgm:t>
        <a:bodyPr/>
        <a:lstStyle/>
        <a:p>
          <a:endParaRPr lang="fr-BE"/>
        </a:p>
      </dgm:t>
    </dgm:pt>
    <dgm:pt modelId="{1211036C-1871-4976-B1D7-4B441A0D4959}" type="pres">
      <dgm:prSet presAssocID="{DBFF7277-266C-4230-B748-5D12D4CA4B0A}" presName="childText" presStyleLbl="bgAcc1" presStyleIdx="3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BAD10BF-30D5-44CF-B232-FA9B19B61160}" type="pres">
      <dgm:prSet presAssocID="{5001E8D3-A5BE-4A24-8088-D8AA2DB83462}" presName="Name13" presStyleLbl="parChTrans1D2" presStyleIdx="4" presStyleCnt="10"/>
      <dgm:spPr/>
      <dgm:t>
        <a:bodyPr/>
        <a:lstStyle/>
        <a:p>
          <a:endParaRPr lang="fr-BE"/>
        </a:p>
      </dgm:t>
    </dgm:pt>
    <dgm:pt modelId="{5197C574-6E04-4ED0-A985-D11DA134BD11}" type="pres">
      <dgm:prSet presAssocID="{4CF40A2C-4C30-46AF-8550-1C74A9FCD4D5}" presName="childText" presStyleLbl="bgAcc1" presStyleIdx="4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D696921-6D1F-4AF5-B403-05CFEBC7D77A}" type="pres">
      <dgm:prSet presAssocID="{4E38E14A-F05E-43D1-91B4-9C04B3526867}" presName="Name13" presStyleLbl="parChTrans1D2" presStyleIdx="5" presStyleCnt="10"/>
      <dgm:spPr/>
      <dgm:t>
        <a:bodyPr/>
        <a:lstStyle/>
        <a:p>
          <a:endParaRPr lang="fr-BE"/>
        </a:p>
      </dgm:t>
    </dgm:pt>
    <dgm:pt modelId="{65920CD0-9E7E-4542-8F3B-96C94F407ED3}" type="pres">
      <dgm:prSet presAssocID="{1311CCF3-ED22-4271-A828-5D053CCD136F}" presName="childText" presStyleLbl="bgAcc1" presStyleIdx="5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988F0AB-3B77-4089-81E5-935ACFAE75A7}" type="pres">
      <dgm:prSet presAssocID="{6B42DB46-14DC-43B9-BC0E-08629AA08E66}" presName="Name13" presStyleLbl="parChTrans1D2" presStyleIdx="6" presStyleCnt="10"/>
      <dgm:spPr/>
      <dgm:t>
        <a:bodyPr/>
        <a:lstStyle/>
        <a:p>
          <a:endParaRPr lang="fr-BE"/>
        </a:p>
      </dgm:t>
    </dgm:pt>
    <dgm:pt modelId="{01FF0A03-E593-4CB6-8AC8-0CBA2C8ABCF4}" type="pres">
      <dgm:prSet presAssocID="{9215C0B1-30C3-4627-A0AA-D446A3DFD0CB}" presName="childText" presStyleLbl="bgAcc1" presStyleIdx="6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89231EA9-DD08-443E-9319-66E14047C78B}" type="pres">
      <dgm:prSet presAssocID="{AB7222C3-9E10-427F-A7A7-3CCF0860E693}" presName="Name13" presStyleLbl="parChTrans1D2" presStyleIdx="7" presStyleCnt="10"/>
      <dgm:spPr/>
      <dgm:t>
        <a:bodyPr/>
        <a:lstStyle/>
        <a:p>
          <a:endParaRPr lang="fr-BE"/>
        </a:p>
      </dgm:t>
    </dgm:pt>
    <dgm:pt modelId="{A0456113-8D47-47F5-906C-8453F8C3DE7D}" type="pres">
      <dgm:prSet presAssocID="{F4F46106-AA93-41A5-B03D-F997AC23822E}" presName="childText" presStyleLbl="bgAcc1" presStyleIdx="7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240A4DC-4985-4AB5-8099-B84CC407905B}" type="pres">
      <dgm:prSet presAssocID="{9938FDAA-83EC-4F7B-A903-E770A043B596}" presName="Name13" presStyleLbl="parChTrans1D2" presStyleIdx="8" presStyleCnt="10"/>
      <dgm:spPr/>
      <dgm:t>
        <a:bodyPr/>
        <a:lstStyle/>
        <a:p>
          <a:endParaRPr lang="fr-BE"/>
        </a:p>
      </dgm:t>
    </dgm:pt>
    <dgm:pt modelId="{3081B995-9014-458C-99F1-6ABCC8DB83D6}" type="pres">
      <dgm:prSet presAssocID="{EC8D97A7-3041-4257-A2DC-8DCA127374CB}" presName="childText" presStyleLbl="bgAcc1" presStyleIdx="8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FE09E9D-7C23-412A-A0A5-771348BBC87B}" type="pres">
      <dgm:prSet presAssocID="{54DEA639-B380-401F-AB5B-743D62F7AB42}" presName="Name13" presStyleLbl="parChTrans1D2" presStyleIdx="9" presStyleCnt="10"/>
      <dgm:spPr/>
      <dgm:t>
        <a:bodyPr/>
        <a:lstStyle/>
        <a:p>
          <a:endParaRPr lang="fr-BE"/>
        </a:p>
      </dgm:t>
    </dgm:pt>
    <dgm:pt modelId="{42B7CF3A-9E7D-48D9-A707-011DAC055F8C}" type="pres">
      <dgm:prSet presAssocID="{E91B6436-EE04-403D-A3DC-5D9A5499A921}" presName="childText" presStyleLbl="bgAcc1" presStyleIdx="9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F682200E-8782-4719-BB48-61C1D907E655}" type="presOf" srcId="{794141E8-0D32-4501-9080-821DD09869D9}" destId="{7A2583FB-3188-4145-A6B8-DDB9FE139292}" srcOrd="0" destOrd="0" presId="urn:microsoft.com/office/officeart/2005/8/layout/hierarchy3"/>
    <dgm:cxn modelId="{A51D198B-4561-4FC3-A6CE-0CA32428D0E7}" type="presOf" srcId="{4E38E14A-F05E-43D1-91B4-9C04B3526867}" destId="{AD696921-6D1F-4AF5-B403-05CFEBC7D77A}" srcOrd="0" destOrd="0" presId="urn:microsoft.com/office/officeart/2005/8/layout/hierarchy3"/>
    <dgm:cxn modelId="{B9F57FC3-F001-4D38-BF74-F354260A522F}" srcId="{794141E8-0D32-4501-9080-821DD09869D9}" destId="{DBFF7277-266C-4230-B748-5D12D4CA4B0A}" srcOrd="3" destOrd="0" parTransId="{45F53752-F5F6-42B4-82FC-F7D9CB1658E6}" sibTransId="{E3C4E8F8-3CD2-42D9-8A44-ADBCE7196689}"/>
    <dgm:cxn modelId="{3E153217-072E-40EF-9000-8E457EE0C5EB}" type="presOf" srcId="{9215C0B1-30C3-4627-A0AA-D446A3DFD0CB}" destId="{01FF0A03-E593-4CB6-8AC8-0CBA2C8ABCF4}" srcOrd="0" destOrd="0" presId="urn:microsoft.com/office/officeart/2005/8/layout/hierarchy3"/>
    <dgm:cxn modelId="{666EBC18-29A6-471C-AFA6-CE7071200406}" srcId="{794141E8-0D32-4501-9080-821DD09869D9}" destId="{E91B6436-EE04-403D-A3DC-5D9A5499A921}" srcOrd="9" destOrd="0" parTransId="{54DEA639-B380-401F-AB5B-743D62F7AB42}" sibTransId="{31C832C3-1DEB-48E6-B8BE-54BFAD923FF5}"/>
    <dgm:cxn modelId="{E46EF587-E8E0-4E9B-A048-A2C8AD419B89}" type="presOf" srcId="{54DEA639-B380-401F-AB5B-743D62F7AB42}" destId="{2FE09E9D-7C23-412A-A0A5-771348BBC87B}" srcOrd="0" destOrd="0" presId="urn:microsoft.com/office/officeart/2005/8/layout/hierarchy3"/>
    <dgm:cxn modelId="{236BD5DB-84DD-4F07-8CE4-EDEDDFDA8F71}" srcId="{0AC6E283-4BF2-4F2A-ABA4-0E7AE3964BD1}" destId="{794141E8-0D32-4501-9080-821DD09869D9}" srcOrd="0" destOrd="0" parTransId="{356D26A4-1984-4ACA-B67C-6F323CF57213}" sibTransId="{68556D81-E4E5-432F-98A6-536A82D87DBD}"/>
    <dgm:cxn modelId="{8EA90549-5479-4AAB-A5C7-BA21FEBC6913}" type="presOf" srcId="{AB7222C3-9E10-427F-A7A7-3CCF0860E693}" destId="{89231EA9-DD08-443E-9319-66E14047C78B}" srcOrd="0" destOrd="0" presId="urn:microsoft.com/office/officeart/2005/8/layout/hierarchy3"/>
    <dgm:cxn modelId="{C8D3360F-82EE-4094-BD45-85FE0DFA0113}" type="presOf" srcId="{0AC6E283-4BF2-4F2A-ABA4-0E7AE3964BD1}" destId="{268C1581-780C-42B9-B98C-7FD9411A1D13}" srcOrd="0" destOrd="0" presId="urn:microsoft.com/office/officeart/2005/8/layout/hierarchy3"/>
    <dgm:cxn modelId="{4A9E9BE6-79DC-4A6E-9247-399955FB6CF0}" type="presOf" srcId="{E91B6436-EE04-403D-A3DC-5D9A5499A921}" destId="{42B7CF3A-9E7D-48D9-A707-011DAC055F8C}" srcOrd="0" destOrd="0" presId="urn:microsoft.com/office/officeart/2005/8/layout/hierarchy3"/>
    <dgm:cxn modelId="{5F7CCFDD-1AD4-41D9-9040-B657303E2C4B}" srcId="{794141E8-0D32-4501-9080-821DD09869D9}" destId="{9215C0B1-30C3-4627-A0AA-D446A3DFD0CB}" srcOrd="6" destOrd="0" parTransId="{6B42DB46-14DC-43B9-BC0E-08629AA08E66}" sibTransId="{1D40B6D5-D7B3-459B-83D7-0994339F40F9}"/>
    <dgm:cxn modelId="{B276ED67-2183-41B5-A891-173A8F7AC5AC}" srcId="{794141E8-0D32-4501-9080-821DD09869D9}" destId="{4CF40A2C-4C30-46AF-8550-1C74A9FCD4D5}" srcOrd="4" destOrd="0" parTransId="{5001E8D3-A5BE-4A24-8088-D8AA2DB83462}" sibTransId="{04092F15-0C6F-4D7B-95C0-335BDF7361BE}"/>
    <dgm:cxn modelId="{C92C19E5-2F5B-4272-9C8B-E224A944FA86}" type="presOf" srcId="{99A2E430-E9D7-48A4-B5A4-4158DF36EA73}" destId="{B9BD62EF-EA2C-4A3C-9AAE-1D6D5E14A24D}" srcOrd="0" destOrd="0" presId="urn:microsoft.com/office/officeart/2005/8/layout/hierarchy3"/>
    <dgm:cxn modelId="{1C10704E-6DC0-4C01-B234-94800D2A6F88}" srcId="{794141E8-0D32-4501-9080-821DD09869D9}" destId="{1311CCF3-ED22-4271-A828-5D053CCD136F}" srcOrd="5" destOrd="0" parTransId="{4E38E14A-F05E-43D1-91B4-9C04B3526867}" sibTransId="{EC112DDF-5720-40ED-A410-6D56850DFC98}"/>
    <dgm:cxn modelId="{78F2CA40-9891-4D53-B74D-524E9311C52B}" type="presOf" srcId="{1311CCF3-ED22-4271-A828-5D053CCD136F}" destId="{65920CD0-9E7E-4542-8F3B-96C94F407ED3}" srcOrd="0" destOrd="0" presId="urn:microsoft.com/office/officeart/2005/8/layout/hierarchy3"/>
    <dgm:cxn modelId="{D3816AB1-BFD4-4C2D-A908-BACFB869B27E}" type="presOf" srcId="{A1A2C376-6C3F-4EBC-84CB-6B28841E6A72}" destId="{583B24A0-0497-46B7-8EC2-A10B15730913}" srcOrd="0" destOrd="0" presId="urn:microsoft.com/office/officeart/2005/8/layout/hierarchy3"/>
    <dgm:cxn modelId="{55D24F61-3A17-4AE7-B0BB-5B77B8DBCBFA}" type="presOf" srcId="{D4AE09B6-B7B1-4DE5-AFF9-693E4A4E9299}" destId="{7F24E4FE-4D6C-44FE-A2DB-A38826292403}" srcOrd="0" destOrd="0" presId="urn:microsoft.com/office/officeart/2005/8/layout/hierarchy3"/>
    <dgm:cxn modelId="{9666C32A-4E33-4E68-919F-81BF320A264F}" srcId="{794141E8-0D32-4501-9080-821DD09869D9}" destId="{B3AAC06F-6EC9-42F3-A1B2-E9B930B18351}" srcOrd="2" destOrd="0" parTransId="{1DCE53AF-1C8D-4DF6-B6FB-64BEE43888EC}" sibTransId="{152D0C7C-E413-4FA2-BDD5-CB4B9870EF3D}"/>
    <dgm:cxn modelId="{CBDDA7E6-BA4F-4060-9F7B-CCFDEDEFBB62}" type="presOf" srcId="{5001E8D3-A5BE-4A24-8088-D8AA2DB83462}" destId="{5BAD10BF-30D5-44CF-B232-FA9B19B61160}" srcOrd="0" destOrd="0" presId="urn:microsoft.com/office/officeart/2005/8/layout/hierarchy3"/>
    <dgm:cxn modelId="{66B764D1-1E2F-4633-A9A7-D6F7EF73192A}" srcId="{794141E8-0D32-4501-9080-821DD09869D9}" destId="{D4AE09B6-B7B1-4DE5-AFF9-693E4A4E9299}" srcOrd="1" destOrd="0" parTransId="{A1A2C376-6C3F-4EBC-84CB-6B28841E6A72}" sibTransId="{4450FBB1-DEDE-4F5B-9DE6-D37191FE38A4}"/>
    <dgm:cxn modelId="{FC83A558-23E4-4D9D-85E3-6A17C4834685}" type="presOf" srcId="{F4F46106-AA93-41A5-B03D-F997AC23822E}" destId="{A0456113-8D47-47F5-906C-8453F8C3DE7D}" srcOrd="0" destOrd="0" presId="urn:microsoft.com/office/officeart/2005/8/layout/hierarchy3"/>
    <dgm:cxn modelId="{3A78E7E5-7011-4BED-BBFF-1116C11C4673}" srcId="{794141E8-0D32-4501-9080-821DD09869D9}" destId="{EC8D97A7-3041-4257-A2DC-8DCA127374CB}" srcOrd="8" destOrd="0" parTransId="{9938FDAA-83EC-4F7B-A903-E770A043B596}" sibTransId="{A75E4CA4-E855-4965-A684-6D911CD01DAF}"/>
    <dgm:cxn modelId="{9FAB7077-AD38-465A-805D-3B50E6FA33CD}" type="presOf" srcId="{794141E8-0D32-4501-9080-821DD09869D9}" destId="{B67EB3BA-8D6D-4B72-9A28-B6DD22724EAC}" srcOrd="1" destOrd="0" presId="urn:microsoft.com/office/officeart/2005/8/layout/hierarchy3"/>
    <dgm:cxn modelId="{CA7E7682-4F65-4FBF-A82F-A9938973ED36}" type="presOf" srcId="{6B42DB46-14DC-43B9-BC0E-08629AA08E66}" destId="{5988F0AB-3B77-4089-81E5-935ACFAE75A7}" srcOrd="0" destOrd="0" presId="urn:microsoft.com/office/officeart/2005/8/layout/hierarchy3"/>
    <dgm:cxn modelId="{2E420DF2-9BC4-41B3-A4A5-04277542847B}" srcId="{794141E8-0D32-4501-9080-821DD09869D9}" destId="{87CE468A-3AF3-4E15-B6A0-79752365735D}" srcOrd="0" destOrd="0" parTransId="{99A2E430-E9D7-48A4-B5A4-4158DF36EA73}" sibTransId="{0E7FA5FD-7D09-43B8-ACB3-E9DAC2E35923}"/>
    <dgm:cxn modelId="{FD2F38DE-B13B-4F74-B15B-88F85D3EC3E1}" srcId="{794141E8-0D32-4501-9080-821DD09869D9}" destId="{F4F46106-AA93-41A5-B03D-F997AC23822E}" srcOrd="7" destOrd="0" parTransId="{AB7222C3-9E10-427F-A7A7-3CCF0860E693}" sibTransId="{6C4530AA-30C1-4F3C-AC4D-F8625DC86355}"/>
    <dgm:cxn modelId="{CC6C5F90-56D0-40E5-AA62-4B2981EDE250}" type="presOf" srcId="{DBFF7277-266C-4230-B748-5D12D4CA4B0A}" destId="{1211036C-1871-4976-B1D7-4B441A0D4959}" srcOrd="0" destOrd="0" presId="urn:microsoft.com/office/officeart/2005/8/layout/hierarchy3"/>
    <dgm:cxn modelId="{0692AF35-BD6F-4125-834C-C5202A0D35C1}" type="presOf" srcId="{4CF40A2C-4C30-46AF-8550-1C74A9FCD4D5}" destId="{5197C574-6E04-4ED0-A985-D11DA134BD11}" srcOrd="0" destOrd="0" presId="urn:microsoft.com/office/officeart/2005/8/layout/hierarchy3"/>
    <dgm:cxn modelId="{AA496415-6C45-4BEB-85F2-E56495E38E63}" type="presOf" srcId="{1DCE53AF-1C8D-4DF6-B6FB-64BEE43888EC}" destId="{A2A23061-7551-40F2-A52D-01C2608685FD}" srcOrd="0" destOrd="0" presId="urn:microsoft.com/office/officeart/2005/8/layout/hierarchy3"/>
    <dgm:cxn modelId="{37CA3A10-AC9B-4052-962E-11225078D0AD}" type="presOf" srcId="{B3AAC06F-6EC9-42F3-A1B2-E9B930B18351}" destId="{E59B442B-A48A-45E4-8131-5B6F8C28B273}" srcOrd="0" destOrd="0" presId="urn:microsoft.com/office/officeart/2005/8/layout/hierarchy3"/>
    <dgm:cxn modelId="{BAFD23D6-6952-4AC0-9588-EFFB0EA4CA25}" type="presOf" srcId="{45F53752-F5F6-42B4-82FC-F7D9CB1658E6}" destId="{D3C99AD9-7EA9-4048-B741-CE6C09B322BA}" srcOrd="0" destOrd="0" presId="urn:microsoft.com/office/officeart/2005/8/layout/hierarchy3"/>
    <dgm:cxn modelId="{ABE781EA-31D9-4F5D-8956-A17421059DB4}" type="presOf" srcId="{87CE468A-3AF3-4E15-B6A0-79752365735D}" destId="{E98900C1-C6CE-4684-88E0-5FF7C9906901}" srcOrd="0" destOrd="0" presId="urn:microsoft.com/office/officeart/2005/8/layout/hierarchy3"/>
    <dgm:cxn modelId="{BE8CCE00-24AA-4062-8EB8-E0E3199EC2FC}" type="presOf" srcId="{9938FDAA-83EC-4F7B-A903-E770A043B596}" destId="{4240A4DC-4985-4AB5-8099-B84CC407905B}" srcOrd="0" destOrd="0" presId="urn:microsoft.com/office/officeart/2005/8/layout/hierarchy3"/>
    <dgm:cxn modelId="{0283CAF4-FFDC-4452-8D81-34FED4A3DA11}" type="presOf" srcId="{EC8D97A7-3041-4257-A2DC-8DCA127374CB}" destId="{3081B995-9014-458C-99F1-6ABCC8DB83D6}" srcOrd="0" destOrd="0" presId="urn:microsoft.com/office/officeart/2005/8/layout/hierarchy3"/>
    <dgm:cxn modelId="{E092769C-7716-4B6F-B24D-AF698E802CC5}" type="presParOf" srcId="{268C1581-780C-42B9-B98C-7FD9411A1D13}" destId="{AD9CBE23-D511-428A-8555-CA3FE0417715}" srcOrd="0" destOrd="0" presId="urn:microsoft.com/office/officeart/2005/8/layout/hierarchy3"/>
    <dgm:cxn modelId="{7609A47B-A8E4-47B1-9FBB-30E82A88CF24}" type="presParOf" srcId="{AD9CBE23-D511-428A-8555-CA3FE0417715}" destId="{F69A9FB0-99B2-45EB-BF00-CBA0AEE465F3}" srcOrd="0" destOrd="0" presId="urn:microsoft.com/office/officeart/2005/8/layout/hierarchy3"/>
    <dgm:cxn modelId="{0EB6C44D-F15B-4B93-B311-B5BB5FAA84A3}" type="presParOf" srcId="{F69A9FB0-99B2-45EB-BF00-CBA0AEE465F3}" destId="{7A2583FB-3188-4145-A6B8-DDB9FE139292}" srcOrd="0" destOrd="0" presId="urn:microsoft.com/office/officeart/2005/8/layout/hierarchy3"/>
    <dgm:cxn modelId="{F2BF3171-5692-4842-B130-11B7B0ECFA9E}" type="presParOf" srcId="{F69A9FB0-99B2-45EB-BF00-CBA0AEE465F3}" destId="{B67EB3BA-8D6D-4B72-9A28-B6DD22724EAC}" srcOrd="1" destOrd="0" presId="urn:microsoft.com/office/officeart/2005/8/layout/hierarchy3"/>
    <dgm:cxn modelId="{CA8236CA-CB23-4B2F-8E49-AC694F108009}" type="presParOf" srcId="{AD9CBE23-D511-428A-8555-CA3FE0417715}" destId="{1E2EDCF3-489C-499F-9C36-BB84CEC4C1AB}" srcOrd="1" destOrd="0" presId="urn:microsoft.com/office/officeart/2005/8/layout/hierarchy3"/>
    <dgm:cxn modelId="{A41CD98A-7CD5-4CDC-9104-CE310A502ADA}" type="presParOf" srcId="{1E2EDCF3-489C-499F-9C36-BB84CEC4C1AB}" destId="{B9BD62EF-EA2C-4A3C-9AAE-1D6D5E14A24D}" srcOrd="0" destOrd="0" presId="urn:microsoft.com/office/officeart/2005/8/layout/hierarchy3"/>
    <dgm:cxn modelId="{4F4483B3-A298-4568-AB49-B47E639D3976}" type="presParOf" srcId="{1E2EDCF3-489C-499F-9C36-BB84CEC4C1AB}" destId="{E98900C1-C6CE-4684-88E0-5FF7C9906901}" srcOrd="1" destOrd="0" presId="urn:microsoft.com/office/officeart/2005/8/layout/hierarchy3"/>
    <dgm:cxn modelId="{06F98E74-A5AF-41C3-9013-BE47E5006C31}" type="presParOf" srcId="{1E2EDCF3-489C-499F-9C36-BB84CEC4C1AB}" destId="{583B24A0-0497-46B7-8EC2-A10B15730913}" srcOrd="2" destOrd="0" presId="urn:microsoft.com/office/officeart/2005/8/layout/hierarchy3"/>
    <dgm:cxn modelId="{D913BD71-BBB8-45B1-A226-FCB611F6A1F8}" type="presParOf" srcId="{1E2EDCF3-489C-499F-9C36-BB84CEC4C1AB}" destId="{7F24E4FE-4D6C-44FE-A2DB-A38826292403}" srcOrd="3" destOrd="0" presId="urn:microsoft.com/office/officeart/2005/8/layout/hierarchy3"/>
    <dgm:cxn modelId="{642E2422-A416-484A-B74B-460759BC654D}" type="presParOf" srcId="{1E2EDCF3-489C-499F-9C36-BB84CEC4C1AB}" destId="{A2A23061-7551-40F2-A52D-01C2608685FD}" srcOrd="4" destOrd="0" presId="urn:microsoft.com/office/officeart/2005/8/layout/hierarchy3"/>
    <dgm:cxn modelId="{BC7ED3F8-DFE1-4CE0-B38A-D9C1177C8129}" type="presParOf" srcId="{1E2EDCF3-489C-499F-9C36-BB84CEC4C1AB}" destId="{E59B442B-A48A-45E4-8131-5B6F8C28B273}" srcOrd="5" destOrd="0" presId="urn:microsoft.com/office/officeart/2005/8/layout/hierarchy3"/>
    <dgm:cxn modelId="{8CC376BC-B6D0-4BCA-BE89-E036BD960E6F}" type="presParOf" srcId="{1E2EDCF3-489C-499F-9C36-BB84CEC4C1AB}" destId="{D3C99AD9-7EA9-4048-B741-CE6C09B322BA}" srcOrd="6" destOrd="0" presId="urn:microsoft.com/office/officeart/2005/8/layout/hierarchy3"/>
    <dgm:cxn modelId="{87F65203-0377-4AA8-8A15-74A9F0068B1C}" type="presParOf" srcId="{1E2EDCF3-489C-499F-9C36-BB84CEC4C1AB}" destId="{1211036C-1871-4976-B1D7-4B441A0D4959}" srcOrd="7" destOrd="0" presId="urn:microsoft.com/office/officeart/2005/8/layout/hierarchy3"/>
    <dgm:cxn modelId="{CDEAF179-CC42-4942-B079-1E289FA1417E}" type="presParOf" srcId="{1E2EDCF3-489C-499F-9C36-BB84CEC4C1AB}" destId="{5BAD10BF-30D5-44CF-B232-FA9B19B61160}" srcOrd="8" destOrd="0" presId="urn:microsoft.com/office/officeart/2005/8/layout/hierarchy3"/>
    <dgm:cxn modelId="{12E8E33F-D825-4BAE-8CBE-C564E9782E08}" type="presParOf" srcId="{1E2EDCF3-489C-499F-9C36-BB84CEC4C1AB}" destId="{5197C574-6E04-4ED0-A985-D11DA134BD11}" srcOrd="9" destOrd="0" presId="urn:microsoft.com/office/officeart/2005/8/layout/hierarchy3"/>
    <dgm:cxn modelId="{992CC94D-DC3C-4FD1-9139-8D3829BB0099}" type="presParOf" srcId="{1E2EDCF3-489C-499F-9C36-BB84CEC4C1AB}" destId="{AD696921-6D1F-4AF5-B403-05CFEBC7D77A}" srcOrd="10" destOrd="0" presId="urn:microsoft.com/office/officeart/2005/8/layout/hierarchy3"/>
    <dgm:cxn modelId="{8DBB2720-0B73-4DFD-A922-E25EF5EBAFBC}" type="presParOf" srcId="{1E2EDCF3-489C-499F-9C36-BB84CEC4C1AB}" destId="{65920CD0-9E7E-4542-8F3B-96C94F407ED3}" srcOrd="11" destOrd="0" presId="urn:microsoft.com/office/officeart/2005/8/layout/hierarchy3"/>
    <dgm:cxn modelId="{13128016-3DAB-469C-8205-E27B8CC1CD9E}" type="presParOf" srcId="{1E2EDCF3-489C-499F-9C36-BB84CEC4C1AB}" destId="{5988F0AB-3B77-4089-81E5-935ACFAE75A7}" srcOrd="12" destOrd="0" presId="urn:microsoft.com/office/officeart/2005/8/layout/hierarchy3"/>
    <dgm:cxn modelId="{615DE86C-E858-46C5-B9DE-992AEAFD9B5D}" type="presParOf" srcId="{1E2EDCF3-489C-499F-9C36-BB84CEC4C1AB}" destId="{01FF0A03-E593-4CB6-8AC8-0CBA2C8ABCF4}" srcOrd="13" destOrd="0" presId="urn:microsoft.com/office/officeart/2005/8/layout/hierarchy3"/>
    <dgm:cxn modelId="{4315663E-6DEE-45C5-8CE8-0716B7E09AE8}" type="presParOf" srcId="{1E2EDCF3-489C-499F-9C36-BB84CEC4C1AB}" destId="{89231EA9-DD08-443E-9319-66E14047C78B}" srcOrd="14" destOrd="0" presId="urn:microsoft.com/office/officeart/2005/8/layout/hierarchy3"/>
    <dgm:cxn modelId="{69DF4AF8-7D26-44E9-97D7-D095BDF2012C}" type="presParOf" srcId="{1E2EDCF3-489C-499F-9C36-BB84CEC4C1AB}" destId="{A0456113-8D47-47F5-906C-8453F8C3DE7D}" srcOrd="15" destOrd="0" presId="urn:microsoft.com/office/officeart/2005/8/layout/hierarchy3"/>
    <dgm:cxn modelId="{AEA0665F-159B-435C-A88E-24CFC27CD31F}" type="presParOf" srcId="{1E2EDCF3-489C-499F-9C36-BB84CEC4C1AB}" destId="{4240A4DC-4985-4AB5-8099-B84CC407905B}" srcOrd="16" destOrd="0" presId="urn:microsoft.com/office/officeart/2005/8/layout/hierarchy3"/>
    <dgm:cxn modelId="{188D1D5C-37F2-4418-9FBB-BC0AC5F269F2}" type="presParOf" srcId="{1E2EDCF3-489C-499F-9C36-BB84CEC4C1AB}" destId="{3081B995-9014-458C-99F1-6ABCC8DB83D6}" srcOrd="17" destOrd="0" presId="urn:microsoft.com/office/officeart/2005/8/layout/hierarchy3"/>
    <dgm:cxn modelId="{32B16184-38CD-4C68-B251-D061BA940FE5}" type="presParOf" srcId="{1E2EDCF3-489C-499F-9C36-BB84CEC4C1AB}" destId="{2FE09E9D-7C23-412A-A0A5-771348BBC87B}" srcOrd="18" destOrd="0" presId="urn:microsoft.com/office/officeart/2005/8/layout/hierarchy3"/>
    <dgm:cxn modelId="{7FCF0F28-60A9-4AD0-BA0F-F8B0AA81A0A9}" type="presParOf" srcId="{1E2EDCF3-489C-499F-9C36-BB84CEC4C1AB}" destId="{42B7CF3A-9E7D-48D9-A707-011DAC055F8C}" srcOrd="1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C6E283-4BF2-4F2A-ABA4-0E7AE3964BD1}" type="doc">
      <dgm:prSet loTypeId="urn:microsoft.com/office/officeart/2005/8/layout/hierarchy3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794141E8-0D32-4501-9080-821DD09869D9}">
      <dgm:prSet/>
      <dgm:spPr/>
      <dgm:t>
        <a:bodyPr/>
        <a:lstStyle/>
        <a:p>
          <a:pPr rtl="0"/>
          <a:r>
            <a:rPr lang="fr-BE" b="1" i="0" baseline="0" dirty="0" smtClean="0"/>
            <a:t>Une école, c’est:  </a:t>
          </a:r>
          <a:endParaRPr lang="fr-BE" dirty="0"/>
        </a:p>
      </dgm:t>
    </dgm:pt>
    <dgm:pt modelId="{356D26A4-1984-4ACA-B67C-6F323CF57213}" type="parTrans" cxnId="{236BD5DB-84DD-4F07-8CE4-EDEDDFDA8F71}">
      <dgm:prSet/>
      <dgm:spPr/>
      <dgm:t>
        <a:bodyPr/>
        <a:lstStyle/>
        <a:p>
          <a:endParaRPr lang="fr-BE"/>
        </a:p>
      </dgm:t>
    </dgm:pt>
    <dgm:pt modelId="{68556D81-E4E5-432F-98A6-536A82D87DBD}" type="sibTrans" cxnId="{236BD5DB-84DD-4F07-8CE4-EDEDDFDA8F71}">
      <dgm:prSet/>
      <dgm:spPr/>
      <dgm:t>
        <a:bodyPr/>
        <a:lstStyle/>
        <a:p>
          <a:endParaRPr lang="fr-BE"/>
        </a:p>
      </dgm:t>
    </dgm:pt>
    <dgm:pt modelId="{87CE468A-3AF3-4E15-B6A0-79752365735D}">
      <dgm:prSet custT="1"/>
      <dgm:spPr/>
      <dgm:t>
        <a:bodyPr/>
        <a:lstStyle/>
        <a:p>
          <a:pPr rtl="0"/>
          <a:r>
            <a:rPr lang="fr-BE" sz="1050" b="1" i="0" baseline="0" dirty="0" smtClean="0"/>
            <a:t>une direction  </a:t>
          </a:r>
          <a:endParaRPr lang="fr-BE" sz="105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99A2E430-E9D7-48A4-B5A4-4158DF36EA73}" type="parTrans" cxnId="{2E420DF2-9BC4-41B3-A4A5-04277542847B}">
      <dgm:prSet/>
      <dgm:spPr/>
      <dgm:t>
        <a:bodyPr/>
        <a:lstStyle/>
        <a:p>
          <a:endParaRPr lang="fr-BE"/>
        </a:p>
      </dgm:t>
    </dgm:pt>
    <dgm:pt modelId="{0E7FA5FD-7D09-43B8-ACB3-E9DAC2E35923}" type="sibTrans" cxnId="{2E420DF2-9BC4-41B3-A4A5-04277542847B}">
      <dgm:prSet/>
      <dgm:spPr/>
      <dgm:t>
        <a:bodyPr/>
        <a:lstStyle/>
        <a:p>
          <a:endParaRPr lang="fr-BE"/>
        </a:p>
      </dgm:t>
    </dgm:pt>
    <dgm:pt modelId="{D4AE09B6-B7B1-4DE5-AFF9-693E4A4E9299}">
      <dgm:prSet/>
      <dgm:spPr/>
      <dgm:t>
        <a:bodyPr/>
        <a:lstStyle/>
        <a:p>
          <a:pPr rtl="0"/>
          <a:r>
            <a:rPr lang="fr-BE" b="1" i="0" baseline="0" dirty="0" smtClean="0"/>
            <a:t>un pouvoir organisateur  </a:t>
          </a:r>
          <a:endParaRPr lang="fr-BE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A1A2C376-6C3F-4EBC-84CB-6B28841E6A72}" type="parTrans" cxnId="{66B764D1-1E2F-4633-A9A7-D6F7EF73192A}">
      <dgm:prSet/>
      <dgm:spPr/>
      <dgm:t>
        <a:bodyPr/>
        <a:lstStyle/>
        <a:p>
          <a:endParaRPr lang="fr-BE"/>
        </a:p>
      </dgm:t>
    </dgm:pt>
    <dgm:pt modelId="{4450FBB1-DEDE-4F5B-9DE6-D37191FE38A4}" type="sibTrans" cxnId="{66B764D1-1E2F-4633-A9A7-D6F7EF73192A}">
      <dgm:prSet/>
      <dgm:spPr/>
      <dgm:t>
        <a:bodyPr/>
        <a:lstStyle/>
        <a:p>
          <a:endParaRPr lang="fr-BE"/>
        </a:p>
      </dgm:t>
    </dgm:pt>
    <dgm:pt modelId="{B3AAC06F-6EC9-42F3-A1B2-E9B930B18351}">
      <dgm:prSet/>
      <dgm:spPr/>
      <dgm:t>
        <a:bodyPr/>
        <a:lstStyle/>
        <a:p>
          <a:pPr rtl="0"/>
          <a:r>
            <a:rPr lang="fr-BE" b="1" i="0" baseline="0" smtClean="0"/>
            <a:t>un public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1DCE53AF-1C8D-4DF6-B6FB-64BEE43888EC}" type="parTrans" cxnId="{9666C32A-4E33-4E68-919F-81BF320A264F}">
      <dgm:prSet/>
      <dgm:spPr/>
      <dgm:t>
        <a:bodyPr/>
        <a:lstStyle/>
        <a:p>
          <a:endParaRPr lang="fr-BE"/>
        </a:p>
      </dgm:t>
    </dgm:pt>
    <dgm:pt modelId="{152D0C7C-E413-4FA2-BDD5-CB4B9870EF3D}" type="sibTrans" cxnId="{9666C32A-4E33-4E68-919F-81BF320A264F}">
      <dgm:prSet/>
      <dgm:spPr/>
      <dgm:t>
        <a:bodyPr/>
        <a:lstStyle/>
        <a:p>
          <a:endParaRPr lang="fr-BE"/>
        </a:p>
      </dgm:t>
    </dgm:pt>
    <dgm:pt modelId="{DBFF7277-266C-4230-B748-5D12D4CA4B0A}">
      <dgm:prSet/>
      <dgm:spPr/>
      <dgm:t>
        <a:bodyPr/>
        <a:lstStyle/>
        <a:p>
          <a:pPr rtl="0"/>
          <a:r>
            <a:rPr lang="fr-BE" b="1" i="0" baseline="0" smtClean="0"/>
            <a:t>une infrastructure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45F53752-F5F6-42B4-82FC-F7D9CB1658E6}" type="parTrans" cxnId="{B9F57FC3-F001-4D38-BF74-F354260A522F}">
      <dgm:prSet/>
      <dgm:spPr/>
      <dgm:t>
        <a:bodyPr/>
        <a:lstStyle/>
        <a:p>
          <a:endParaRPr lang="fr-BE"/>
        </a:p>
      </dgm:t>
    </dgm:pt>
    <dgm:pt modelId="{E3C4E8F8-3CD2-42D9-8A44-ADBCE7196689}" type="sibTrans" cxnId="{B9F57FC3-F001-4D38-BF74-F354260A522F}">
      <dgm:prSet/>
      <dgm:spPr/>
      <dgm:t>
        <a:bodyPr/>
        <a:lstStyle/>
        <a:p>
          <a:endParaRPr lang="fr-BE"/>
        </a:p>
      </dgm:t>
    </dgm:pt>
    <dgm:pt modelId="{4CF40A2C-4C30-46AF-8550-1C74A9FCD4D5}">
      <dgm:prSet/>
      <dgm:spPr/>
      <dgm:t>
        <a:bodyPr/>
        <a:lstStyle/>
        <a:p>
          <a:pPr rtl="0"/>
          <a:r>
            <a:rPr lang="fr-BE" b="1" i="0" baseline="0" smtClean="0"/>
            <a:t>un projet d’établissement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5001E8D3-A5BE-4A24-8088-D8AA2DB83462}" type="parTrans" cxnId="{B276ED67-2183-41B5-A891-173A8F7AC5AC}">
      <dgm:prSet/>
      <dgm:spPr/>
      <dgm:t>
        <a:bodyPr/>
        <a:lstStyle/>
        <a:p>
          <a:endParaRPr lang="fr-BE"/>
        </a:p>
      </dgm:t>
    </dgm:pt>
    <dgm:pt modelId="{04092F15-0C6F-4D7B-95C0-335BDF7361BE}" type="sibTrans" cxnId="{B276ED67-2183-41B5-A891-173A8F7AC5AC}">
      <dgm:prSet/>
      <dgm:spPr/>
      <dgm:t>
        <a:bodyPr/>
        <a:lstStyle/>
        <a:p>
          <a:endParaRPr lang="fr-BE"/>
        </a:p>
      </dgm:t>
    </dgm:pt>
    <dgm:pt modelId="{1311CCF3-ED22-4271-A828-5D053CCD136F}">
      <dgm:prSet/>
      <dgm:spPr/>
      <dgm:t>
        <a:bodyPr/>
        <a:lstStyle/>
        <a:p>
          <a:pPr rtl="0"/>
          <a:r>
            <a:rPr lang="fr-BE" b="1" i="0" baseline="0" smtClean="0"/>
            <a:t>un mode de communication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4E38E14A-F05E-43D1-91B4-9C04B3526867}" type="parTrans" cxnId="{1C10704E-6DC0-4C01-B234-94800D2A6F88}">
      <dgm:prSet/>
      <dgm:spPr/>
      <dgm:t>
        <a:bodyPr/>
        <a:lstStyle/>
        <a:p>
          <a:endParaRPr lang="fr-BE"/>
        </a:p>
      </dgm:t>
    </dgm:pt>
    <dgm:pt modelId="{EC112DDF-5720-40ED-A410-6D56850DFC98}" type="sibTrans" cxnId="{1C10704E-6DC0-4C01-B234-94800D2A6F88}">
      <dgm:prSet/>
      <dgm:spPr/>
      <dgm:t>
        <a:bodyPr/>
        <a:lstStyle/>
        <a:p>
          <a:endParaRPr lang="fr-BE"/>
        </a:p>
      </dgm:t>
    </dgm:pt>
    <dgm:pt modelId="{9215C0B1-30C3-4627-A0AA-D446A3DFD0CB}">
      <dgm:prSet/>
      <dgm:spPr/>
      <dgm:t>
        <a:bodyPr/>
        <a:lstStyle/>
        <a:p>
          <a:pPr rtl="0"/>
          <a:r>
            <a:rPr lang="fr-BE" b="1" i="0" baseline="0" smtClean="0"/>
            <a:t>des services aux familles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6B42DB46-14DC-43B9-BC0E-08629AA08E66}" type="parTrans" cxnId="{5F7CCFDD-1AD4-41D9-9040-B657303E2C4B}">
      <dgm:prSet/>
      <dgm:spPr/>
      <dgm:t>
        <a:bodyPr/>
        <a:lstStyle/>
        <a:p>
          <a:endParaRPr lang="fr-BE"/>
        </a:p>
      </dgm:t>
    </dgm:pt>
    <dgm:pt modelId="{1D40B6D5-D7B3-459B-83D7-0994339F40F9}" type="sibTrans" cxnId="{5F7CCFDD-1AD4-41D9-9040-B657303E2C4B}">
      <dgm:prSet/>
      <dgm:spPr/>
      <dgm:t>
        <a:bodyPr/>
        <a:lstStyle/>
        <a:p>
          <a:endParaRPr lang="fr-BE"/>
        </a:p>
      </dgm:t>
    </dgm:pt>
    <dgm:pt modelId="{F4F46106-AA93-41A5-B03D-F997AC23822E}">
      <dgm:prSet/>
      <dgm:spPr/>
      <dgm:t>
        <a:bodyPr/>
        <a:lstStyle/>
        <a:p>
          <a:pPr rtl="0"/>
          <a:r>
            <a:rPr lang="fr-BE" b="1" i="0" baseline="0" smtClean="0"/>
            <a:t>des partenaires institutionnels et autres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AB7222C3-9E10-427F-A7A7-3CCF0860E693}" type="parTrans" cxnId="{FD2F38DE-B13B-4F74-B15B-88F85D3EC3E1}">
      <dgm:prSet/>
      <dgm:spPr/>
      <dgm:t>
        <a:bodyPr/>
        <a:lstStyle/>
        <a:p>
          <a:endParaRPr lang="fr-BE"/>
        </a:p>
      </dgm:t>
    </dgm:pt>
    <dgm:pt modelId="{6C4530AA-30C1-4F3C-AC4D-F8625DC86355}" type="sibTrans" cxnId="{FD2F38DE-B13B-4F74-B15B-88F85D3EC3E1}">
      <dgm:prSet/>
      <dgm:spPr/>
      <dgm:t>
        <a:bodyPr/>
        <a:lstStyle/>
        <a:p>
          <a:endParaRPr lang="fr-BE"/>
        </a:p>
      </dgm:t>
    </dgm:pt>
    <dgm:pt modelId="{EC8D97A7-3041-4257-A2DC-8DCA127374CB}">
      <dgm:prSet/>
      <dgm:spPr/>
      <dgm:t>
        <a:bodyPr/>
        <a:lstStyle/>
        <a:p>
          <a:pPr rtl="0"/>
          <a:r>
            <a:rPr lang="fr-BE" b="1" i="0" baseline="0" smtClean="0"/>
            <a:t>une culture d’entreprise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9938FDAA-83EC-4F7B-A903-E770A043B596}" type="parTrans" cxnId="{3A78E7E5-7011-4BED-BBFF-1116C11C4673}">
      <dgm:prSet/>
      <dgm:spPr/>
      <dgm:t>
        <a:bodyPr/>
        <a:lstStyle/>
        <a:p>
          <a:endParaRPr lang="fr-BE"/>
        </a:p>
      </dgm:t>
    </dgm:pt>
    <dgm:pt modelId="{A75E4CA4-E855-4965-A684-6D911CD01DAF}" type="sibTrans" cxnId="{3A78E7E5-7011-4BED-BBFF-1116C11C4673}">
      <dgm:prSet/>
      <dgm:spPr/>
      <dgm:t>
        <a:bodyPr/>
        <a:lstStyle/>
        <a:p>
          <a:endParaRPr lang="fr-BE"/>
        </a:p>
      </dgm:t>
    </dgm:pt>
    <dgm:pt modelId="{E91B6436-EE04-403D-A3DC-5D9A5499A921}">
      <dgm:prSet/>
      <dgm:spPr/>
      <dgm:t>
        <a:bodyPr/>
        <a:lstStyle/>
        <a:p>
          <a:pPr rtl="0"/>
          <a:r>
            <a:rPr lang="fr-BE" b="1" i="0" baseline="0" dirty="0" smtClean="0"/>
            <a:t>une gestion administrative </a:t>
          </a:r>
          <a:r>
            <a:rPr lang="fr-BE" b="1" i="0" baseline="0" dirty="0" smtClean="0">
              <a:hlinkClick xmlns:r="http://schemas.openxmlformats.org/officeDocument/2006/relationships" r:id="" action="ppaction://noaction"/>
            </a:rPr>
            <a:t>et</a:t>
          </a:r>
          <a:r>
            <a:rPr lang="fr-BE" b="1" i="0" baseline="0" dirty="0" smtClean="0"/>
            <a:t> financière  </a:t>
          </a:r>
          <a:endParaRPr lang="fr-BE" dirty="0"/>
        </a:p>
      </dgm:t>
    </dgm:pt>
    <dgm:pt modelId="{54DEA639-B380-401F-AB5B-743D62F7AB42}" type="parTrans" cxnId="{666EBC18-29A6-471C-AFA6-CE7071200406}">
      <dgm:prSet/>
      <dgm:spPr/>
      <dgm:t>
        <a:bodyPr/>
        <a:lstStyle/>
        <a:p>
          <a:endParaRPr lang="fr-BE"/>
        </a:p>
      </dgm:t>
    </dgm:pt>
    <dgm:pt modelId="{31C832C3-1DEB-48E6-B8BE-54BFAD923FF5}" type="sibTrans" cxnId="{666EBC18-29A6-471C-AFA6-CE7071200406}">
      <dgm:prSet/>
      <dgm:spPr/>
      <dgm:t>
        <a:bodyPr/>
        <a:lstStyle/>
        <a:p>
          <a:endParaRPr lang="fr-BE"/>
        </a:p>
      </dgm:t>
    </dgm:pt>
    <dgm:pt modelId="{268C1581-780C-42B9-B98C-7FD9411A1D13}" type="pres">
      <dgm:prSet presAssocID="{0AC6E283-4BF2-4F2A-ABA4-0E7AE3964BD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BE"/>
        </a:p>
      </dgm:t>
    </dgm:pt>
    <dgm:pt modelId="{AD9CBE23-D511-428A-8555-CA3FE0417715}" type="pres">
      <dgm:prSet presAssocID="{794141E8-0D32-4501-9080-821DD09869D9}" presName="root" presStyleCnt="0"/>
      <dgm:spPr/>
    </dgm:pt>
    <dgm:pt modelId="{F69A9FB0-99B2-45EB-BF00-CBA0AEE465F3}" type="pres">
      <dgm:prSet presAssocID="{794141E8-0D32-4501-9080-821DD09869D9}" presName="rootComposite" presStyleCnt="0"/>
      <dgm:spPr/>
    </dgm:pt>
    <dgm:pt modelId="{7A2583FB-3188-4145-A6B8-DDB9FE139292}" type="pres">
      <dgm:prSet presAssocID="{794141E8-0D32-4501-9080-821DD09869D9}" presName="rootText" presStyleLbl="node1" presStyleIdx="0" presStyleCnt="1" custScaleX="1049479" custScaleY="460525"/>
      <dgm:spPr/>
      <dgm:t>
        <a:bodyPr/>
        <a:lstStyle/>
        <a:p>
          <a:endParaRPr lang="fr-BE"/>
        </a:p>
      </dgm:t>
    </dgm:pt>
    <dgm:pt modelId="{B67EB3BA-8D6D-4B72-9A28-B6DD22724EAC}" type="pres">
      <dgm:prSet presAssocID="{794141E8-0D32-4501-9080-821DD09869D9}" presName="rootConnector" presStyleLbl="node1" presStyleIdx="0" presStyleCnt="1"/>
      <dgm:spPr/>
      <dgm:t>
        <a:bodyPr/>
        <a:lstStyle/>
        <a:p>
          <a:endParaRPr lang="fr-BE"/>
        </a:p>
      </dgm:t>
    </dgm:pt>
    <dgm:pt modelId="{1E2EDCF3-489C-499F-9C36-BB84CEC4C1AB}" type="pres">
      <dgm:prSet presAssocID="{794141E8-0D32-4501-9080-821DD09869D9}" presName="childShape" presStyleCnt="0"/>
      <dgm:spPr/>
    </dgm:pt>
    <dgm:pt modelId="{B9BD62EF-EA2C-4A3C-9AAE-1D6D5E14A24D}" type="pres">
      <dgm:prSet presAssocID="{99A2E430-E9D7-48A4-B5A4-4158DF36EA73}" presName="Name13" presStyleLbl="parChTrans1D2" presStyleIdx="0" presStyleCnt="10"/>
      <dgm:spPr/>
      <dgm:t>
        <a:bodyPr/>
        <a:lstStyle/>
        <a:p>
          <a:endParaRPr lang="fr-BE"/>
        </a:p>
      </dgm:t>
    </dgm:pt>
    <dgm:pt modelId="{E98900C1-C6CE-4684-88E0-5FF7C9906901}" type="pres">
      <dgm:prSet presAssocID="{87CE468A-3AF3-4E15-B6A0-79752365735D}" presName="childText" presStyleLbl="bgAcc1" presStyleIdx="0" presStyleCnt="10" custScaleX="837432" custScaleY="26905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83B24A0-0497-46B7-8EC2-A10B15730913}" type="pres">
      <dgm:prSet presAssocID="{A1A2C376-6C3F-4EBC-84CB-6B28841E6A72}" presName="Name13" presStyleLbl="parChTrans1D2" presStyleIdx="1" presStyleCnt="10"/>
      <dgm:spPr/>
      <dgm:t>
        <a:bodyPr/>
        <a:lstStyle/>
        <a:p>
          <a:endParaRPr lang="fr-BE"/>
        </a:p>
      </dgm:t>
    </dgm:pt>
    <dgm:pt modelId="{7F24E4FE-4D6C-44FE-A2DB-A38826292403}" type="pres">
      <dgm:prSet presAssocID="{D4AE09B6-B7B1-4DE5-AFF9-693E4A4E9299}" presName="childText" presStyleLbl="bgAcc1" presStyleIdx="1" presStyleCnt="10" custScaleX="838771" custScaleY="23310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2A23061-7551-40F2-A52D-01C2608685FD}" type="pres">
      <dgm:prSet presAssocID="{1DCE53AF-1C8D-4DF6-B6FB-64BEE43888EC}" presName="Name13" presStyleLbl="parChTrans1D2" presStyleIdx="2" presStyleCnt="10"/>
      <dgm:spPr/>
      <dgm:t>
        <a:bodyPr/>
        <a:lstStyle/>
        <a:p>
          <a:endParaRPr lang="fr-BE"/>
        </a:p>
      </dgm:t>
    </dgm:pt>
    <dgm:pt modelId="{E59B442B-A48A-45E4-8131-5B6F8C28B273}" type="pres">
      <dgm:prSet presAssocID="{B3AAC06F-6EC9-42F3-A1B2-E9B930B18351}" presName="childText" presStyleLbl="bgAcc1" presStyleIdx="2" presStyleCnt="10" custScaleX="837431" custScaleY="267460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3C99AD9-7EA9-4048-B741-CE6C09B322BA}" type="pres">
      <dgm:prSet presAssocID="{45F53752-F5F6-42B4-82FC-F7D9CB1658E6}" presName="Name13" presStyleLbl="parChTrans1D2" presStyleIdx="3" presStyleCnt="10"/>
      <dgm:spPr/>
      <dgm:t>
        <a:bodyPr/>
        <a:lstStyle/>
        <a:p>
          <a:endParaRPr lang="fr-BE"/>
        </a:p>
      </dgm:t>
    </dgm:pt>
    <dgm:pt modelId="{1211036C-1871-4976-B1D7-4B441A0D4959}" type="pres">
      <dgm:prSet presAssocID="{DBFF7277-266C-4230-B748-5D12D4CA4B0A}" presName="childText" presStyleLbl="bgAcc1" presStyleIdx="3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BAD10BF-30D5-44CF-B232-FA9B19B61160}" type="pres">
      <dgm:prSet presAssocID="{5001E8D3-A5BE-4A24-8088-D8AA2DB83462}" presName="Name13" presStyleLbl="parChTrans1D2" presStyleIdx="4" presStyleCnt="10"/>
      <dgm:spPr/>
      <dgm:t>
        <a:bodyPr/>
        <a:lstStyle/>
        <a:p>
          <a:endParaRPr lang="fr-BE"/>
        </a:p>
      </dgm:t>
    </dgm:pt>
    <dgm:pt modelId="{5197C574-6E04-4ED0-A985-D11DA134BD11}" type="pres">
      <dgm:prSet presAssocID="{4CF40A2C-4C30-46AF-8550-1C74A9FCD4D5}" presName="childText" presStyleLbl="bgAcc1" presStyleIdx="4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D696921-6D1F-4AF5-B403-05CFEBC7D77A}" type="pres">
      <dgm:prSet presAssocID="{4E38E14A-F05E-43D1-91B4-9C04B3526867}" presName="Name13" presStyleLbl="parChTrans1D2" presStyleIdx="5" presStyleCnt="10"/>
      <dgm:spPr/>
      <dgm:t>
        <a:bodyPr/>
        <a:lstStyle/>
        <a:p>
          <a:endParaRPr lang="fr-BE"/>
        </a:p>
      </dgm:t>
    </dgm:pt>
    <dgm:pt modelId="{65920CD0-9E7E-4542-8F3B-96C94F407ED3}" type="pres">
      <dgm:prSet presAssocID="{1311CCF3-ED22-4271-A828-5D053CCD136F}" presName="childText" presStyleLbl="bgAcc1" presStyleIdx="5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988F0AB-3B77-4089-81E5-935ACFAE75A7}" type="pres">
      <dgm:prSet presAssocID="{6B42DB46-14DC-43B9-BC0E-08629AA08E66}" presName="Name13" presStyleLbl="parChTrans1D2" presStyleIdx="6" presStyleCnt="10"/>
      <dgm:spPr/>
      <dgm:t>
        <a:bodyPr/>
        <a:lstStyle/>
        <a:p>
          <a:endParaRPr lang="fr-BE"/>
        </a:p>
      </dgm:t>
    </dgm:pt>
    <dgm:pt modelId="{01FF0A03-E593-4CB6-8AC8-0CBA2C8ABCF4}" type="pres">
      <dgm:prSet presAssocID="{9215C0B1-30C3-4627-A0AA-D446A3DFD0CB}" presName="childText" presStyleLbl="bgAcc1" presStyleIdx="6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89231EA9-DD08-443E-9319-66E14047C78B}" type="pres">
      <dgm:prSet presAssocID="{AB7222C3-9E10-427F-A7A7-3CCF0860E693}" presName="Name13" presStyleLbl="parChTrans1D2" presStyleIdx="7" presStyleCnt="10"/>
      <dgm:spPr/>
      <dgm:t>
        <a:bodyPr/>
        <a:lstStyle/>
        <a:p>
          <a:endParaRPr lang="fr-BE"/>
        </a:p>
      </dgm:t>
    </dgm:pt>
    <dgm:pt modelId="{A0456113-8D47-47F5-906C-8453F8C3DE7D}" type="pres">
      <dgm:prSet presAssocID="{F4F46106-AA93-41A5-B03D-F997AC23822E}" presName="childText" presStyleLbl="bgAcc1" presStyleIdx="7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240A4DC-4985-4AB5-8099-B84CC407905B}" type="pres">
      <dgm:prSet presAssocID="{9938FDAA-83EC-4F7B-A903-E770A043B596}" presName="Name13" presStyleLbl="parChTrans1D2" presStyleIdx="8" presStyleCnt="10"/>
      <dgm:spPr/>
      <dgm:t>
        <a:bodyPr/>
        <a:lstStyle/>
        <a:p>
          <a:endParaRPr lang="fr-BE"/>
        </a:p>
      </dgm:t>
    </dgm:pt>
    <dgm:pt modelId="{3081B995-9014-458C-99F1-6ABCC8DB83D6}" type="pres">
      <dgm:prSet presAssocID="{EC8D97A7-3041-4257-A2DC-8DCA127374CB}" presName="childText" presStyleLbl="bgAcc1" presStyleIdx="8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FE09E9D-7C23-412A-A0A5-771348BBC87B}" type="pres">
      <dgm:prSet presAssocID="{54DEA639-B380-401F-AB5B-743D62F7AB42}" presName="Name13" presStyleLbl="parChTrans1D2" presStyleIdx="9" presStyleCnt="10"/>
      <dgm:spPr/>
      <dgm:t>
        <a:bodyPr/>
        <a:lstStyle/>
        <a:p>
          <a:endParaRPr lang="fr-BE"/>
        </a:p>
      </dgm:t>
    </dgm:pt>
    <dgm:pt modelId="{42B7CF3A-9E7D-48D9-A707-011DAC055F8C}" type="pres">
      <dgm:prSet presAssocID="{E91B6436-EE04-403D-A3DC-5D9A5499A921}" presName="childText" presStyleLbl="bgAcc1" presStyleIdx="9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6C690518-9058-4343-9371-E50E84577DAE}" type="presOf" srcId="{B3AAC06F-6EC9-42F3-A1B2-E9B930B18351}" destId="{E59B442B-A48A-45E4-8131-5B6F8C28B273}" srcOrd="0" destOrd="0" presId="urn:microsoft.com/office/officeart/2005/8/layout/hierarchy3"/>
    <dgm:cxn modelId="{D915185F-47CE-4A35-ABF5-A745C0FA78EF}" type="presOf" srcId="{4CF40A2C-4C30-46AF-8550-1C74A9FCD4D5}" destId="{5197C574-6E04-4ED0-A985-D11DA134BD11}" srcOrd="0" destOrd="0" presId="urn:microsoft.com/office/officeart/2005/8/layout/hierarchy3"/>
    <dgm:cxn modelId="{944C124B-D2A2-4E32-A355-D3738AFB4294}" type="presOf" srcId="{A1A2C376-6C3F-4EBC-84CB-6B28841E6A72}" destId="{583B24A0-0497-46B7-8EC2-A10B15730913}" srcOrd="0" destOrd="0" presId="urn:microsoft.com/office/officeart/2005/8/layout/hierarchy3"/>
    <dgm:cxn modelId="{AA4AC88C-47C8-4E49-88E9-C5D9ED0EAC2E}" type="presOf" srcId="{EC8D97A7-3041-4257-A2DC-8DCA127374CB}" destId="{3081B995-9014-458C-99F1-6ABCC8DB83D6}" srcOrd="0" destOrd="0" presId="urn:microsoft.com/office/officeart/2005/8/layout/hierarchy3"/>
    <dgm:cxn modelId="{92CB1E06-EC2C-47C9-95C9-CDD583E9E12E}" type="presOf" srcId="{1311CCF3-ED22-4271-A828-5D053CCD136F}" destId="{65920CD0-9E7E-4542-8F3B-96C94F407ED3}" srcOrd="0" destOrd="0" presId="urn:microsoft.com/office/officeart/2005/8/layout/hierarchy3"/>
    <dgm:cxn modelId="{6DA0E6D6-DEE6-462D-8FBB-36389407C010}" type="presOf" srcId="{54DEA639-B380-401F-AB5B-743D62F7AB42}" destId="{2FE09E9D-7C23-412A-A0A5-771348BBC87B}" srcOrd="0" destOrd="0" presId="urn:microsoft.com/office/officeart/2005/8/layout/hierarchy3"/>
    <dgm:cxn modelId="{45D1B7DC-6745-41C7-BFF0-DB362B3BEC01}" type="presOf" srcId="{D4AE09B6-B7B1-4DE5-AFF9-693E4A4E9299}" destId="{7F24E4FE-4D6C-44FE-A2DB-A38826292403}" srcOrd="0" destOrd="0" presId="urn:microsoft.com/office/officeart/2005/8/layout/hierarchy3"/>
    <dgm:cxn modelId="{B9F57FC3-F001-4D38-BF74-F354260A522F}" srcId="{794141E8-0D32-4501-9080-821DD09869D9}" destId="{DBFF7277-266C-4230-B748-5D12D4CA4B0A}" srcOrd="3" destOrd="0" parTransId="{45F53752-F5F6-42B4-82FC-F7D9CB1658E6}" sibTransId="{E3C4E8F8-3CD2-42D9-8A44-ADBCE7196689}"/>
    <dgm:cxn modelId="{9F715472-D8AB-4D8F-A9F2-7A2398C36470}" type="presOf" srcId="{AB7222C3-9E10-427F-A7A7-3CCF0860E693}" destId="{89231EA9-DD08-443E-9319-66E14047C78B}" srcOrd="0" destOrd="0" presId="urn:microsoft.com/office/officeart/2005/8/layout/hierarchy3"/>
    <dgm:cxn modelId="{666EBC18-29A6-471C-AFA6-CE7071200406}" srcId="{794141E8-0D32-4501-9080-821DD09869D9}" destId="{E91B6436-EE04-403D-A3DC-5D9A5499A921}" srcOrd="9" destOrd="0" parTransId="{54DEA639-B380-401F-AB5B-743D62F7AB42}" sibTransId="{31C832C3-1DEB-48E6-B8BE-54BFAD923FF5}"/>
    <dgm:cxn modelId="{D49309A5-61E5-44AA-A7FA-AD13B417FF66}" type="presOf" srcId="{45F53752-F5F6-42B4-82FC-F7D9CB1658E6}" destId="{D3C99AD9-7EA9-4048-B741-CE6C09B322BA}" srcOrd="0" destOrd="0" presId="urn:microsoft.com/office/officeart/2005/8/layout/hierarchy3"/>
    <dgm:cxn modelId="{236BD5DB-84DD-4F07-8CE4-EDEDDFDA8F71}" srcId="{0AC6E283-4BF2-4F2A-ABA4-0E7AE3964BD1}" destId="{794141E8-0D32-4501-9080-821DD09869D9}" srcOrd="0" destOrd="0" parTransId="{356D26A4-1984-4ACA-B67C-6F323CF57213}" sibTransId="{68556D81-E4E5-432F-98A6-536A82D87DBD}"/>
    <dgm:cxn modelId="{BD6A7CEA-38B8-4AC1-B764-3ADE18439281}" type="presOf" srcId="{87CE468A-3AF3-4E15-B6A0-79752365735D}" destId="{E98900C1-C6CE-4684-88E0-5FF7C9906901}" srcOrd="0" destOrd="0" presId="urn:microsoft.com/office/officeart/2005/8/layout/hierarchy3"/>
    <dgm:cxn modelId="{13B2BCF0-524E-4718-95F3-77E69926717A}" type="presOf" srcId="{0AC6E283-4BF2-4F2A-ABA4-0E7AE3964BD1}" destId="{268C1581-780C-42B9-B98C-7FD9411A1D13}" srcOrd="0" destOrd="0" presId="urn:microsoft.com/office/officeart/2005/8/layout/hierarchy3"/>
    <dgm:cxn modelId="{5F7CCFDD-1AD4-41D9-9040-B657303E2C4B}" srcId="{794141E8-0D32-4501-9080-821DD09869D9}" destId="{9215C0B1-30C3-4627-A0AA-D446A3DFD0CB}" srcOrd="6" destOrd="0" parTransId="{6B42DB46-14DC-43B9-BC0E-08629AA08E66}" sibTransId="{1D40B6D5-D7B3-459B-83D7-0994339F40F9}"/>
    <dgm:cxn modelId="{7A881980-C8E1-478A-8322-E768CBFB7EE9}" type="presOf" srcId="{E91B6436-EE04-403D-A3DC-5D9A5499A921}" destId="{42B7CF3A-9E7D-48D9-A707-011DAC055F8C}" srcOrd="0" destOrd="0" presId="urn:microsoft.com/office/officeart/2005/8/layout/hierarchy3"/>
    <dgm:cxn modelId="{65266785-B32E-4153-8ADD-EA36044AF05A}" type="presOf" srcId="{9215C0B1-30C3-4627-A0AA-D446A3DFD0CB}" destId="{01FF0A03-E593-4CB6-8AC8-0CBA2C8ABCF4}" srcOrd="0" destOrd="0" presId="urn:microsoft.com/office/officeart/2005/8/layout/hierarchy3"/>
    <dgm:cxn modelId="{B276ED67-2183-41B5-A891-173A8F7AC5AC}" srcId="{794141E8-0D32-4501-9080-821DD09869D9}" destId="{4CF40A2C-4C30-46AF-8550-1C74A9FCD4D5}" srcOrd="4" destOrd="0" parTransId="{5001E8D3-A5BE-4A24-8088-D8AA2DB83462}" sibTransId="{04092F15-0C6F-4D7B-95C0-335BDF7361BE}"/>
    <dgm:cxn modelId="{1C10704E-6DC0-4C01-B234-94800D2A6F88}" srcId="{794141E8-0D32-4501-9080-821DD09869D9}" destId="{1311CCF3-ED22-4271-A828-5D053CCD136F}" srcOrd="5" destOrd="0" parTransId="{4E38E14A-F05E-43D1-91B4-9C04B3526867}" sibTransId="{EC112DDF-5720-40ED-A410-6D56850DFC98}"/>
    <dgm:cxn modelId="{9666C32A-4E33-4E68-919F-81BF320A264F}" srcId="{794141E8-0D32-4501-9080-821DD09869D9}" destId="{B3AAC06F-6EC9-42F3-A1B2-E9B930B18351}" srcOrd="2" destOrd="0" parTransId="{1DCE53AF-1C8D-4DF6-B6FB-64BEE43888EC}" sibTransId="{152D0C7C-E413-4FA2-BDD5-CB4B9870EF3D}"/>
    <dgm:cxn modelId="{23EB9D43-C2EC-45AB-87F2-207FBFBD6413}" type="presOf" srcId="{1DCE53AF-1C8D-4DF6-B6FB-64BEE43888EC}" destId="{A2A23061-7551-40F2-A52D-01C2608685FD}" srcOrd="0" destOrd="0" presId="urn:microsoft.com/office/officeart/2005/8/layout/hierarchy3"/>
    <dgm:cxn modelId="{66B764D1-1E2F-4633-A9A7-D6F7EF73192A}" srcId="{794141E8-0D32-4501-9080-821DD09869D9}" destId="{D4AE09B6-B7B1-4DE5-AFF9-693E4A4E9299}" srcOrd="1" destOrd="0" parTransId="{A1A2C376-6C3F-4EBC-84CB-6B28841E6A72}" sibTransId="{4450FBB1-DEDE-4F5B-9DE6-D37191FE38A4}"/>
    <dgm:cxn modelId="{3A78E7E5-7011-4BED-BBFF-1116C11C4673}" srcId="{794141E8-0D32-4501-9080-821DD09869D9}" destId="{EC8D97A7-3041-4257-A2DC-8DCA127374CB}" srcOrd="8" destOrd="0" parTransId="{9938FDAA-83EC-4F7B-A903-E770A043B596}" sibTransId="{A75E4CA4-E855-4965-A684-6D911CD01DAF}"/>
    <dgm:cxn modelId="{A41284CF-6B87-49F7-92BE-DC3A74D76991}" type="presOf" srcId="{6B42DB46-14DC-43B9-BC0E-08629AA08E66}" destId="{5988F0AB-3B77-4089-81E5-935ACFAE75A7}" srcOrd="0" destOrd="0" presId="urn:microsoft.com/office/officeart/2005/8/layout/hierarchy3"/>
    <dgm:cxn modelId="{16C2C244-55EA-4078-9B7D-A6D5E8AD886D}" type="presOf" srcId="{5001E8D3-A5BE-4A24-8088-D8AA2DB83462}" destId="{5BAD10BF-30D5-44CF-B232-FA9B19B61160}" srcOrd="0" destOrd="0" presId="urn:microsoft.com/office/officeart/2005/8/layout/hierarchy3"/>
    <dgm:cxn modelId="{107C59F4-A4C2-4558-BCBF-1EE334102DB2}" type="presOf" srcId="{99A2E430-E9D7-48A4-B5A4-4158DF36EA73}" destId="{B9BD62EF-EA2C-4A3C-9AAE-1D6D5E14A24D}" srcOrd="0" destOrd="0" presId="urn:microsoft.com/office/officeart/2005/8/layout/hierarchy3"/>
    <dgm:cxn modelId="{2E420DF2-9BC4-41B3-A4A5-04277542847B}" srcId="{794141E8-0D32-4501-9080-821DD09869D9}" destId="{87CE468A-3AF3-4E15-B6A0-79752365735D}" srcOrd="0" destOrd="0" parTransId="{99A2E430-E9D7-48A4-B5A4-4158DF36EA73}" sibTransId="{0E7FA5FD-7D09-43B8-ACB3-E9DAC2E35923}"/>
    <dgm:cxn modelId="{ECF1A19C-E36C-4482-8344-FEEEC5DDDB04}" type="presOf" srcId="{794141E8-0D32-4501-9080-821DD09869D9}" destId="{B67EB3BA-8D6D-4B72-9A28-B6DD22724EAC}" srcOrd="1" destOrd="0" presId="urn:microsoft.com/office/officeart/2005/8/layout/hierarchy3"/>
    <dgm:cxn modelId="{7D8EA911-EC36-4E13-8303-3E6737B42D67}" type="presOf" srcId="{4E38E14A-F05E-43D1-91B4-9C04B3526867}" destId="{AD696921-6D1F-4AF5-B403-05CFEBC7D77A}" srcOrd="0" destOrd="0" presId="urn:microsoft.com/office/officeart/2005/8/layout/hierarchy3"/>
    <dgm:cxn modelId="{FD2F38DE-B13B-4F74-B15B-88F85D3EC3E1}" srcId="{794141E8-0D32-4501-9080-821DD09869D9}" destId="{F4F46106-AA93-41A5-B03D-F997AC23822E}" srcOrd="7" destOrd="0" parTransId="{AB7222C3-9E10-427F-A7A7-3CCF0860E693}" sibTransId="{6C4530AA-30C1-4F3C-AC4D-F8625DC86355}"/>
    <dgm:cxn modelId="{07C7C8FB-DEB1-4180-8918-B73A8B3A6B8A}" type="presOf" srcId="{F4F46106-AA93-41A5-B03D-F997AC23822E}" destId="{A0456113-8D47-47F5-906C-8453F8C3DE7D}" srcOrd="0" destOrd="0" presId="urn:microsoft.com/office/officeart/2005/8/layout/hierarchy3"/>
    <dgm:cxn modelId="{6265B306-F319-4A15-9E79-78E8BABBE5EB}" type="presOf" srcId="{DBFF7277-266C-4230-B748-5D12D4CA4B0A}" destId="{1211036C-1871-4976-B1D7-4B441A0D4959}" srcOrd="0" destOrd="0" presId="urn:microsoft.com/office/officeart/2005/8/layout/hierarchy3"/>
    <dgm:cxn modelId="{C8EA2557-A0BF-4501-BA95-185EC2FE16C6}" type="presOf" srcId="{9938FDAA-83EC-4F7B-A903-E770A043B596}" destId="{4240A4DC-4985-4AB5-8099-B84CC407905B}" srcOrd="0" destOrd="0" presId="urn:microsoft.com/office/officeart/2005/8/layout/hierarchy3"/>
    <dgm:cxn modelId="{6F62F579-2CBD-443D-952E-82973932FEB0}" type="presOf" srcId="{794141E8-0D32-4501-9080-821DD09869D9}" destId="{7A2583FB-3188-4145-A6B8-DDB9FE139292}" srcOrd="0" destOrd="0" presId="urn:microsoft.com/office/officeart/2005/8/layout/hierarchy3"/>
    <dgm:cxn modelId="{7701CC1A-6AC7-43C5-AEEC-653731F0E71E}" type="presParOf" srcId="{268C1581-780C-42B9-B98C-7FD9411A1D13}" destId="{AD9CBE23-D511-428A-8555-CA3FE0417715}" srcOrd="0" destOrd="0" presId="urn:microsoft.com/office/officeart/2005/8/layout/hierarchy3"/>
    <dgm:cxn modelId="{C6DB90B7-6A14-4AF4-824C-D43ED2A0E6D5}" type="presParOf" srcId="{AD9CBE23-D511-428A-8555-CA3FE0417715}" destId="{F69A9FB0-99B2-45EB-BF00-CBA0AEE465F3}" srcOrd="0" destOrd="0" presId="urn:microsoft.com/office/officeart/2005/8/layout/hierarchy3"/>
    <dgm:cxn modelId="{6F76C0B8-81C7-4225-80FC-6A3A1B1E4598}" type="presParOf" srcId="{F69A9FB0-99B2-45EB-BF00-CBA0AEE465F3}" destId="{7A2583FB-3188-4145-A6B8-DDB9FE139292}" srcOrd="0" destOrd="0" presId="urn:microsoft.com/office/officeart/2005/8/layout/hierarchy3"/>
    <dgm:cxn modelId="{0049767E-DC7A-4392-88CB-AB9C7ACE35C0}" type="presParOf" srcId="{F69A9FB0-99B2-45EB-BF00-CBA0AEE465F3}" destId="{B67EB3BA-8D6D-4B72-9A28-B6DD22724EAC}" srcOrd="1" destOrd="0" presId="urn:microsoft.com/office/officeart/2005/8/layout/hierarchy3"/>
    <dgm:cxn modelId="{317987E2-AE35-4343-856F-C5AB68A9F667}" type="presParOf" srcId="{AD9CBE23-D511-428A-8555-CA3FE0417715}" destId="{1E2EDCF3-489C-499F-9C36-BB84CEC4C1AB}" srcOrd="1" destOrd="0" presId="urn:microsoft.com/office/officeart/2005/8/layout/hierarchy3"/>
    <dgm:cxn modelId="{CF0B7861-421E-4F91-9119-408968585302}" type="presParOf" srcId="{1E2EDCF3-489C-499F-9C36-BB84CEC4C1AB}" destId="{B9BD62EF-EA2C-4A3C-9AAE-1D6D5E14A24D}" srcOrd="0" destOrd="0" presId="urn:microsoft.com/office/officeart/2005/8/layout/hierarchy3"/>
    <dgm:cxn modelId="{7DFD00FB-CD63-41AE-A99B-1290852AA2D3}" type="presParOf" srcId="{1E2EDCF3-489C-499F-9C36-BB84CEC4C1AB}" destId="{E98900C1-C6CE-4684-88E0-5FF7C9906901}" srcOrd="1" destOrd="0" presId="urn:microsoft.com/office/officeart/2005/8/layout/hierarchy3"/>
    <dgm:cxn modelId="{64A4E97D-CE55-4CF7-B4CB-448E42627388}" type="presParOf" srcId="{1E2EDCF3-489C-499F-9C36-BB84CEC4C1AB}" destId="{583B24A0-0497-46B7-8EC2-A10B15730913}" srcOrd="2" destOrd="0" presId="urn:microsoft.com/office/officeart/2005/8/layout/hierarchy3"/>
    <dgm:cxn modelId="{56F58491-FD81-46C9-886C-FDE33BB862B8}" type="presParOf" srcId="{1E2EDCF3-489C-499F-9C36-BB84CEC4C1AB}" destId="{7F24E4FE-4D6C-44FE-A2DB-A38826292403}" srcOrd="3" destOrd="0" presId="urn:microsoft.com/office/officeart/2005/8/layout/hierarchy3"/>
    <dgm:cxn modelId="{67225566-3D40-4A4D-82F3-39BD1975BE7E}" type="presParOf" srcId="{1E2EDCF3-489C-499F-9C36-BB84CEC4C1AB}" destId="{A2A23061-7551-40F2-A52D-01C2608685FD}" srcOrd="4" destOrd="0" presId="urn:microsoft.com/office/officeart/2005/8/layout/hierarchy3"/>
    <dgm:cxn modelId="{F58FB2EC-3270-4702-AD19-7E18711C7D1C}" type="presParOf" srcId="{1E2EDCF3-489C-499F-9C36-BB84CEC4C1AB}" destId="{E59B442B-A48A-45E4-8131-5B6F8C28B273}" srcOrd="5" destOrd="0" presId="urn:microsoft.com/office/officeart/2005/8/layout/hierarchy3"/>
    <dgm:cxn modelId="{C683AABA-C107-4D48-83C0-60827C3DB93E}" type="presParOf" srcId="{1E2EDCF3-489C-499F-9C36-BB84CEC4C1AB}" destId="{D3C99AD9-7EA9-4048-B741-CE6C09B322BA}" srcOrd="6" destOrd="0" presId="urn:microsoft.com/office/officeart/2005/8/layout/hierarchy3"/>
    <dgm:cxn modelId="{658D5DC2-5E57-406B-A3C9-9D34591533F6}" type="presParOf" srcId="{1E2EDCF3-489C-499F-9C36-BB84CEC4C1AB}" destId="{1211036C-1871-4976-B1D7-4B441A0D4959}" srcOrd="7" destOrd="0" presId="urn:microsoft.com/office/officeart/2005/8/layout/hierarchy3"/>
    <dgm:cxn modelId="{8572902A-15D6-4E6C-A8C2-41AA0828ACF9}" type="presParOf" srcId="{1E2EDCF3-489C-499F-9C36-BB84CEC4C1AB}" destId="{5BAD10BF-30D5-44CF-B232-FA9B19B61160}" srcOrd="8" destOrd="0" presId="urn:microsoft.com/office/officeart/2005/8/layout/hierarchy3"/>
    <dgm:cxn modelId="{16D166A6-2D7D-4F2B-8B01-A95E6F67E041}" type="presParOf" srcId="{1E2EDCF3-489C-499F-9C36-BB84CEC4C1AB}" destId="{5197C574-6E04-4ED0-A985-D11DA134BD11}" srcOrd="9" destOrd="0" presId="urn:microsoft.com/office/officeart/2005/8/layout/hierarchy3"/>
    <dgm:cxn modelId="{541A109C-615B-4313-BF99-61511AA6D511}" type="presParOf" srcId="{1E2EDCF3-489C-499F-9C36-BB84CEC4C1AB}" destId="{AD696921-6D1F-4AF5-B403-05CFEBC7D77A}" srcOrd="10" destOrd="0" presId="urn:microsoft.com/office/officeart/2005/8/layout/hierarchy3"/>
    <dgm:cxn modelId="{0C380D8F-83F7-4D7B-A0E4-686AF25CD89F}" type="presParOf" srcId="{1E2EDCF3-489C-499F-9C36-BB84CEC4C1AB}" destId="{65920CD0-9E7E-4542-8F3B-96C94F407ED3}" srcOrd="11" destOrd="0" presId="urn:microsoft.com/office/officeart/2005/8/layout/hierarchy3"/>
    <dgm:cxn modelId="{F8F9155C-ACFB-4234-9CAF-179A23EE7DE0}" type="presParOf" srcId="{1E2EDCF3-489C-499F-9C36-BB84CEC4C1AB}" destId="{5988F0AB-3B77-4089-81E5-935ACFAE75A7}" srcOrd="12" destOrd="0" presId="urn:microsoft.com/office/officeart/2005/8/layout/hierarchy3"/>
    <dgm:cxn modelId="{AC34B35A-A17F-40B8-9171-0B990DA969F9}" type="presParOf" srcId="{1E2EDCF3-489C-499F-9C36-BB84CEC4C1AB}" destId="{01FF0A03-E593-4CB6-8AC8-0CBA2C8ABCF4}" srcOrd="13" destOrd="0" presId="urn:microsoft.com/office/officeart/2005/8/layout/hierarchy3"/>
    <dgm:cxn modelId="{9BF7B2CB-F422-4CCC-91CF-9EB26FD035E3}" type="presParOf" srcId="{1E2EDCF3-489C-499F-9C36-BB84CEC4C1AB}" destId="{89231EA9-DD08-443E-9319-66E14047C78B}" srcOrd="14" destOrd="0" presId="urn:microsoft.com/office/officeart/2005/8/layout/hierarchy3"/>
    <dgm:cxn modelId="{FE8CFB8E-78D1-4508-B0F8-42B6186C8F5E}" type="presParOf" srcId="{1E2EDCF3-489C-499F-9C36-BB84CEC4C1AB}" destId="{A0456113-8D47-47F5-906C-8453F8C3DE7D}" srcOrd="15" destOrd="0" presId="urn:microsoft.com/office/officeart/2005/8/layout/hierarchy3"/>
    <dgm:cxn modelId="{2FB59FB2-BCA5-4290-9E16-EB7591F82CAB}" type="presParOf" srcId="{1E2EDCF3-489C-499F-9C36-BB84CEC4C1AB}" destId="{4240A4DC-4985-4AB5-8099-B84CC407905B}" srcOrd="16" destOrd="0" presId="urn:microsoft.com/office/officeart/2005/8/layout/hierarchy3"/>
    <dgm:cxn modelId="{FBD00192-29A7-4B18-821D-95E641D45D15}" type="presParOf" srcId="{1E2EDCF3-489C-499F-9C36-BB84CEC4C1AB}" destId="{3081B995-9014-458C-99F1-6ABCC8DB83D6}" srcOrd="17" destOrd="0" presId="urn:microsoft.com/office/officeart/2005/8/layout/hierarchy3"/>
    <dgm:cxn modelId="{3E8E6E70-7DA3-47FE-8104-ABFCD45B3E92}" type="presParOf" srcId="{1E2EDCF3-489C-499F-9C36-BB84CEC4C1AB}" destId="{2FE09E9D-7C23-412A-A0A5-771348BBC87B}" srcOrd="18" destOrd="0" presId="urn:microsoft.com/office/officeart/2005/8/layout/hierarchy3"/>
    <dgm:cxn modelId="{E6F29F6B-107A-449C-BC14-76DC6DCB0E62}" type="presParOf" srcId="{1E2EDCF3-489C-499F-9C36-BB84CEC4C1AB}" destId="{42B7CF3A-9E7D-48D9-A707-011DAC055F8C}" srcOrd="1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C6E283-4BF2-4F2A-ABA4-0E7AE3964BD1}" type="doc">
      <dgm:prSet loTypeId="urn:microsoft.com/office/officeart/2005/8/layout/hierarchy3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794141E8-0D32-4501-9080-821DD09869D9}">
      <dgm:prSet/>
      <dgm:spPr/>
      <dgm:t>
        <a:bodyPr/>
        <a:lstStyle/>
        <a:p>
          <a:pPr rtl="0"/>
          <a:r>
            <a:rPr lang="fr-BE" b="1" i="0" baseline="0" dirty="0" smtClean="0"/>
            <a:t>Une école, c’est:  </a:t>
          </a:r>
          <a:endParaRPr lang="fr-BE" dirty="0"/>
        </a:p>
      </dgm:t>
    </dgm:pt>
    <dgm:pt modelId="{356D26A4-1984-4ACA-B67C-6F323CF57213}" type="parTrans" cxnId="{236BD5DB-84DD-4F07-8CE4-EDEDDFDA8F71}">
      <dgm:prSet/>
      <dgm:spPr/>
      <dgm:t>
        <a:bodyPr/>
        <a:lstStyle/>
        <a:p>
          <a:endParaRPr lang="fr-BE"/>
        </a:p>
      </dgm:t>
    </dgm:pt>
    <dgm:pt modelId="{68556D81-E4E5-432F-98A6-536A82D87DBD}" type="sibTrans" cxnId="{236BD5DB-84DD-4F07-8CE4-EDEDDFDA8F71}">
      <dgm:prSet/>
      <dgm:spPr/>
      <dgm:t>
        <a:bodyPr/>
        <a:lstStyle/>
        <a:p>
          <a:endParaRPr lang="fr-BE"/>
        </a:p>
      </dgm:t>
    </dgm:pt>
    <dgm:pt modelId="{87CE468A-3AF3-4E15-B6A0-79752365735D}">
      <dgm:prSet custT="1"/>
      <dgm:spPr/>
      <dgm:t>
        <a:bodyPr/>
        <a:lstStyle/>
        <a:p>
          <a:pPr rtl="0"/>
          <a:r>
            <a:rPr lang="fr-BE" sz="1050" b="1" i="0" baseline="0" dirty="0" smtClean="0"/>
            <a:t>une direction  </a:t>
          </a:r>
          <a:endParaRPr lang="fr-BE" sz="105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99A2E430-E9D7-48A4-B5A4-4158DF36EA73}" type="parTrans" cxnId="{2E420DF2-9BC4-41B3-A4A5-04277542847B}">
      <dgm:prSet/>
      <dgm:spPr/>
      <dgm:t>
        <a:bodyPr/>
        <a:lstStyle/>
        <a:p>
          <a:endParaRPr lang="fr-BE"/>
        </a:p>
      </dgm:t>
    </dgm:pt>
    <dgm:pt modelId="{0E7FA5FD-7D09-43B8-ACB3-E9DAC2E35923}" type="sibTrans" cxnId="{2E420DF2-9BC4-41B3-A4A5-04277542847B}">
      <dgm:prSet/>
      <dgm:spPr/>
      <dgm:t>
        <a:bodyPr/>
        <a:lstStyle/>
        <a:p>
          <a:endParaRPr lang="fr-BE"/>
        </a:p>
      </dgm:t>
    </dgm:pt>
    <dgm:pt modelId="{D4AE09B6-B7B1-4DE5-AFF9-693E4A4E9299}">
      <dgm:prSet/>
      <dgm:spPr/>
      <dgm:t>
        <a:bodyPr/>
        <a:lstStyle/>
        <a:p>
          <a:pPr rtl="0"/>
          <a:r>
            <a:rPr lang="fr-BE" b="1" i="0" baseline="0" dirty="0" smtClean="0"/>
            <a:t>un pouvoir organisateur  </a:t>
          </a:r>
          <a:endParaRPr lang="fr-BE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A1A2C376-6C3F-4EBC-84CB-6B28841E6A72}" type="parTrans" cxnId="{66B764D1-1E2F-4633-A9A7-D6F7EF73192A}">
      <dgm:prSet/>
      <dgm:spPr/>
      <dgm:t>
        <a:bodyPr/>
        <a:lstStyle/>
        <a:p>
          <a:endParaRPr lang="fr-BE"/>
        </a:p>
      </dgm:t>
    </dgm:pt>
    <dgm:pt modelId="{4450FBB1-DEDE-4F5B-9DE6-D37191FE38A4}" type="sibTrans" cxnId="{66B764D1-1E2F-4633-A9A7-D6F7EF73192A}">
      <dgm:prSet/>
      <dgm:spPr/>
      <dgm:t>
        <a:bodyPr/>
        <a:lstStyle/>
        <a:p>
          <a:endParaRPr lang="fr-BE"/>
        </a:p>
      </dgm:t>
    </dgm:pt>
    <dgm:pt modelId="{B3AAC06F-6EC9-42F3-A1B2-E9B930B18351}">
      <dgm:prSet/>
      <dgm:spPr/>
      <dgm:t>
        <a:bodyPr/>
        <a:lstStyle/>
        <a:p>
          <a:pPr rtl="0"/>
          <a:r>
            <a:rPr lang="fr-BE" b="1" i="0" baseline="0" smtClean="0"/>
            <a:t>un public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1DCE53AF-1C8D-4DF6-B6FB-64BEE43888EC}" type="parTrans" cxnId="{9666C32A-4E33-4E68-919F-81BF320A264F}">
      <dgm:prSet/>
      <dgm:spPr/>
      <dgm:t>
        <a:bodyPr/>
        <a:lstStyle/>
        <a:p>
          <a:endParaRPr lang="fr-BE"/>
        </a:p>
      </dgm:t>
    </dgm:pt>
    <dgm:pt modelId="{152D0C7C-E413-4FA2-BDD5-CB4B9870EF3D}" type="sibTrans" cxnId="{9666C32A-4E33-4E68-919F-81BF320A264F}">
      <dgm:prSet/>
      <dgm:spPr/>
      <dgm:t>
        <a:bodyPr/>
        <a:lstStyle/>
        <a:p>
          <a:endParaRPr lang="fr-BE"/>
        </a:p>
      </dgm:t>
    </dgm:pt>
    <dgm:pt modelId="{DBFF7277-266C-4230-B748-5D12D4CA4B0A}">
      <dgm:prSet/>
      <dgm:spPr/>
      <dgm:t>
        <a:bodyPr/>
        <a:lstStyle/>
        <a:p>
          <a:pPr rtl="0"/>
          <a:r>
            <a:rPr lang="fr-BE" b="1" i="0" baseline="0" smtClean="0"/>
            <a:t>une infrastructure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45F53752-F5F6-42B4-82FC-F7D9CB1658E6}" type="parTrans" cxnId="{B9F57FC3-F001-4D38-BF74-F354260A522F}">
      <dgm:prSet/>
      <dgm:spPr/>
      <dgm:t>
        <a:bodyPr/>
        <a:lstStyle/>
        <a:p>
          <a:endParaRPr lang="fr-BE"/>
        </a:p>
      </dgm:t>
    </dgm:pt>
    <dgm:pt modelId="{E3C4E8F8-3CD2-42D9-8A44-ADBCE7196689}" type="sibTrans" cxnId="{B9F57FC3-F001-4D38-BF74-F354260A522F}">
      <dgm:prSet/>
      <dgm:spPr/>
      <dgm:t>
        <a:bodyPr/>
        <a:lstStyle/>
        <a:p>
          <a:endParaRPr lang="fr-BE"/>
        </a:p>
      </dgm:t>
    </dgm:pt>
    <dgm:pt modelId="{4CF40A2C-4C30-46AF-8550-1C74A9FCD4D5}">
      <dgm:prSet/>
      <dgm:spPr/>
      <dgm:t>
        <a:bodyPr/>
        <a:lstStyle/>
        <a:p>
          <a:pPr rtl="0"/>
          <a:r>
            <a:rPr lang="fr-BE" b="1" i="0" baseline="0" smtClean="0"/>
            <a:t>un projet d’établissement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5001E8D3-A5BE-4A24-8088-D8AA2DB83462}" type="parTrans" cxnId="{B276ED67-2183-41B5-A891-173A8F7AC5AC}">
      <dgm:prSet/>
      <dgm:spPr/>
      <dgm:t>
        <a:bodyPr/>
        <a:lstStyle/>
        <a:p>
          <a:endParaRPr lang="fr-BE"/>
        </a:p>
      </dgm:t>
    </dgm:pt>
    <dgm:pt modelId="{04092F15-0C6F-4D7B-95C0-335BDF7361BE}" type="sibTrans" cxnId="{B276ED67-2183-41B5-A891-173A8F7AC5AC}">
      <dgm:prSet/>
      <dgm:spPr/>
      <dgm:t>
        <a:bodyPr/>
        <a:lstStyle/>
        <a:p>
          <a:endParaRPr lang="fr-BE"/>
        </a:p>
      </dgm:t>
    </dgm:pt>
    <dgm:pt modelId="{1311CCF3-ED22-4271-A828-5D053CCD136F}">
      <dgm:prSet/>
      <dgm:spPr/>
      <dgm:t>
        <a:bodyPr/>
        <a:lstStyle/>
        <a:p>
          <a:pPr rtl="0"/>
          <a:r>
            <a:rPr lang="fr-BE" b="1" i="0" baseline="0" smtClean="0"/>
            <a:t>un mode de communication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4E38E14A-F05E-43D1-91B4-9C04B3526867}" type="parTrans" cxnId="{1C10704E-6DC0-4C01-B234-94800D2A6F88}">
      <dgm:prSet/>
      <dgm:spPr/>
      <dgm:t>
        <a:bodyPr/>
        <a:lstStyle/>
        <a:p>
          <a:endParaRPr lang="fr-BE"/>
        </a:p>
      </dgm:t>
    </dgm:pt>
    <dgm:pt modelId="{EC112DDF-5720-40ED-A410-6D56850DFC98}" type="sibTrans" cxnId="{1C10704E-6DC0-4C01-B234-94800D2A6F88}">
      <dgm:prSet/>
      <dgm:spPr/>
      <dgm:t>
        <a:bodyPr/>
        <a:lstStyle/>
        <a:p>
          <a:endParaRPr lang="fr-BE"/>
        </a:p>
      </dgm:t>
    </dgm:pt>
    <dgm:pt modelId="{9215C0B1-30C3-4627-A0AA-D446A3DFD0CB}">
      <dgm:prSet/>
      <dgm:spPr/>
      <dgm:t>
        <a:bodyPr/>
        <a:lstStyle/>
        <a:p>
          <a:pPr rtl="0"/>
          <a:r>
            <a:rPr lang="fr-BE" b="1" i="0" baseline="0" smtClean="0"/>
            <a:t>des services aux familles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6B42DB46-14DC-43B9-BC0E-08629AA08E66}" type="parTrans" cxnId="{5F7CCFDD-1AD4-41D9-9040-B657303E2C4B}">
      <dgm:prSet/>
      <dgm:spPr/>
      <dgm:t>
        <a:bodyPr/>
        <a:lstStyle/>
        <a:p>
          <a:endParaRPr lang="fr-BE"/>
        </a:p>
      </dgm:t>
    </dgm:pt>
    <dgm:pt modelId="{1D40B6D5-D7B3-459B-83D7-0994339F40F9}" type="sibTrans" cxnId="{5F7CCFDD-1AD4-41D9-9040-B657303E2C4B}">
      <dgm:prSet/>
      <dgm:spPr/>
      <dgm:t>
        <a:bodyPr/>
        <a:lstStyle/>
        <a:p>
          <a:endParaRPr lang="fr-BE"/>
        </a:p>
      </dgm:t>
    </dgm:pt>
    <dgm:pt modelId="{F4F46106-AA93-41A5-B03D-F997AC23822E}">
      <dgm:prSet/>
      <dgm:spPr/>
      <dgm:t>
        <a:bodyPr/>
        <a:lstStyle/>
        <a:p>
          <a:pPr rtl="0"/>
          <a:r>
            <a:rPr lang="fr-BE" b="1" i="0" baseline="0" smtClean="0"/>
            <a:t>des partenaires institutionnels et autres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AB7222C3-9E10-427F-A7A7-3CCF0860E693}" type="parTrans" cxnId="{FD2F38DE-B13B-4F74-B15B-88F85D3EC3E1}">
      <dgm:prSet/>
      <dgm:spPr/>
      <dgm:t>
        <a:bodyPr/>
        <a:lstStyle/>
        <a:p>
          <a:endParaRPr lang="fr-BE"/>
        </a:p>
      </dgm:t>
    </dgm:pt>
    <dgm:pt modelId="{6C4530AA-30C1-4F3C-AC4D-F8625DC86355}" type="sibTrans" cxnId="{FD2F38DE-B13B-4F74-B15B-88F85D3EC3E1}">
      <dgm:prSet/>
      <dgm:spPr/>
      <dgm:t>
        <a:bodyPr/>
        <a:lstStyle/>
        <a:p>
          <a:endParaRPr lang="fr-BE"/>
        </a:p>
      </dgm:t>
    </dgm:pt>
    <dgm:pt modelId="{EC8D97A7-3041-4257-A2DC-8DCA127374CB}">
      <dgm:prSet/>
      <dgm:spPr/>
      <dgm:t>
        <a:bodyPr/>
        <a:lstStyle/>
        <a:p>
          <a:pPr rtl="0"/>
          <a:r>
            <a:rPr lang="fr-BE" b="1" i="0" baseline="0" smtClean="0"/>
            <a:t>une culture d’entreprise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9938FDAA-83EC-4F7B-A903-E770A043B596}" type="parTrans" cxnId="{3A78E7E5-7011-4BED-BBFF-1116C11C4673}">
      <dgm:prSet/>
      <dgm:spPr/>
      <dgm:t>
        <a:bodyPr/>
        <a:lstStyle/>
        <a:p>
          <a:endParaRPr lang="fr-BE"/>
        </a:p>
      </dgm:t>
    </dgm:pt>
    <dgm:pt modelId="{A75E4CA4-E855-4965-A684-6D911CD01DAF}" type="sibTrans" cxnId="{3A78E7E5-7011-4BED-BBFF-1116C11C4673}">
      <dgm:prSet/>
      <dgm:spPr/>
      <dgm:t>
        <a:bodyPr/>
        <a:lstStyle/>
        <a:p>
          <a:endParaRPr lang="fr-BE"/>
        </a:p>
      </dgm:t>
    </dgm:pt>
    <dgm:pt modelId="{E91B6436-EE04-403D-A3DC-5D9A5499A921}">
      <dgm:prSet/>
      <dgm:spPr/>
      <dgm:t>
        <a:bodyPr/>
        <a:lstStyle/>
        <a:p>
          <a:pPr rtl="0"/>
          <a:r>
            <a:rPr lang="fr-BE" b="1" i="0" baseline="0" dirty="0" smtClean="0"/>
            <a:t>une gestion administrative </a:t>
          </a:r>
          <a:r>
            <a:rPr lang="fr-BE" b="1" i="0" baseline="0" dirty="0" smtClean="0">
              <a:hlinkClick xmlns:r="http://schemas.openxmlformats.org/officeDocument/2006/relationships" r:id="" action="ppaction://noaction"/>
            </a:rPr>
            <a:t>et</a:t>
          </a:r>
          <a:r>
            <a:rPr lang="fr-BE" b="1" i="0" baseline="0" dirty="0" smtClean="0"/>
            <a:t> financière  </a:t>
          </a:r>
          <a:endParaRPr lang="fr-BE" dirty="0"/>
        </a:p>
      </dgm:t>
    </dgm:pt>
    <dgm:pt modelId="{54DEA639-B380-401F-AB5B-743D62F7AB42}" type="parTrans" cxnId="{666EBC18-29A6-471C-AFA6-CE7071200406}">
      <dgm:prSet/>
      <dgm:spPr/>
      <dgm:t>
        <a:bodyPr/>
        <a:lstStyle/>
        <a:p>
          <a:endParaRPr lang="fr-BE"/>
        </a:p>
      </dgm:t>
    </dgm:pt>
    <dgm:pt modelId="{31C832C3-1DEB-48E6-B8BE-54BFAD923FF5}" type="sibTrans" cxnId="{666EBC18-29A6-471C-AFA6-CE7071200406}">
      <dgm:prSet/>
      <dgm:spPr/>
      <dgm:t>
        <a:bodyPr/>
        <a:lstStyle/>
        <a:p>
          <a:endParaRPr lang="fr-BE"/>
        </a:p>
      </dgm:t>
    </dgm:pt>
    <dgm:pt modelId="{268C1581-780C-42B9-B98C-7FD9411A1D13}" type="pres">
      <dgm:prSet presAssocID="{0AC6E283-4BF2-4F2A-ABA4-0E7AE3964BD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BE"/>
        </a:p>
      </dgm:t>
    </dgm:pt>
    <dgm:pt modelId="{AD9CBE23-D511-428A-8555-CA3FE0417715}" type="pres">
      <dgm:prSet presAssocID="{794141E8-0D32-4501-9080-821DD09869D9}" presName="root" presStyleCnt="0"/>
      <dgm:spPr/>
    </dgm:pt>
    <dgm:pt modelId="{F69A9FB0-99B2-45EB-BF00-CBA0AEE465F3}" type="pres">
      <dgm:prSet presAssocID="{794141E8-0D32-4501-9080-821DD09869D9}" presName="rootComposite" presStyleCnt="0"/>
      <dgm:spPr/>
    </dgm:pt>
    <dgm:pt modelId="{7A2583FB-3188-4145-A6B8-DDB9FE139292}" type="pres">
      <dgm:prSet presAssocID="{794141E8-0D32-4501-9080-821DD09869D9}" presName="rootText" presStyleLbl="node1" presStyleIdx="0" presStyleCnt="1" custScaleX="1049479" custScaleY="460525"/>
      <dgm:spPr/>
      <dgm:t>
        <a:bodyPr/>
        <a:lstStyle/>
        <a:p>
          <a:endParaRPr lang="fr-BE"/>
        </a:p>
      </dgm:t>
    </dgm:pt>
    <dgm:pt modelId="{B67EB3BA-8D6D-4B72-9A28-B6DD22724EAC}" type="pres">
      <dgm:prSet presAssocID="{794141E8-0D32-4501-9080-821DD09869D9}" presName="rootConnector" presStyleLbl="node1" presStyleIdx="0" presStyleCnt="1"/>
      <dgm:spPr/>
      <dgm:t>
        <a:bodyPr/>
        <a:lstStyle/>
        <a:p>
          <a:endParaRPr lang="fr-BE"/>
        </a:p>
      </dgm:t>
    </dgm:pt>
    <dgm:pt modelId="{1E2EDCF3-489C-499F-9C36-BB84CEC4C1AB}" type="pres">
      <dgm:prSet presAssocID="{794141E8-0D32-4501-9080-821DD09869D9}" presName="childShape" presStyleCnt="0"/>
      <dgm:spPr/>
    </dgm:pt>
    <dgm:pt modelId="{B9BD62EF-EA2C-4A3C-9AAE-1D6D5E14A24D}" type="pres">
      <dgm:prSet presAssocID="{99A2E430-E9D7-48A4-B5A4-4158DF36EA73}" presName="Name13" presStyleLbl="parChTrans1D2" presStyleIdx="0" presStyleCnt="10"/>
      <dgm:spPr/>
      <dgm:t>
        <a:bodyPr/>
        <a:lstStyle/>
        <a:p>
          <a:endParaRPr lang="fr-BE"/>
        </a:p>
      </dgm:t>
    </dgm:pt>
    <dgm:pt modelId="{E98900C1-C6CE-4684-88E0-5FF7C9906901}" type="pres">
      <dgm:prSet presAssocID="{87CE468A-3AF3-4E15-B6A0-79752365735D}" presName="childText" presStyleLbl="bgAcc1" presStyleIdx="0" presStyleCnt="10" custScaleX="837432" custScaleY="26905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83B24A0-0497-46B7-8EC2-A10B15730913}" type="pres">
      <dgm:prSet presAssocID="{A1A2C376-6C3F-4EBC-84CB-6B28841E6A72}" presName="Name13" presStyleLbl="parChTrans1D2" presStyleIdx="1" presStyleCnt="10"/>
      <dgm:spPr/>
      <dgm:t>
        <a:bodyPr/>
        <a:lstStyle/>
        <a:p>
          <a:endParaRPr lang="fr-BE"/>
        </a:p>
      </dgm:t>
    </dgm:pt>
    <dgm:pt modelId="{7F24E4FE-4D6C-44FE-A2DB-A38826292403}" type="pres">
      <dgm:prSet presAssocID="{D4AE09B6-B7B1-4DE5-AFF9-693E4A4E9299}" presName="childText" presStyleLbl="bgAcc1" presStyleIdx="1" presStyleCnt="10" custScaleX="838771" custScaleY="23310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2A23061-7551-40F2-A52D-01C2608685FD}" type="pres">
      <dgm:prSet presAssocID="{1DCE53AF-1C8D-4DF6-B6FB-64BEE43888EC}" presName="Name13" presStyleLbl="parChTrans1D2" presStyleIdx="2" presStyleCnt="10"/>
      <dgm:spPr/>
      <dgm:t>
        <a:bodyPr/>
        <a:lstStyle/>
        <a:p>
          <a:endParaRPr lang="fr-BE"/>
        </a:p>
      </dgm:t>
    </dgm:pt>
    <dgm:pt modelId="{E59B442B-A48A-45E4-8131-5B6F8C28B273}" type="pres">
      <dgm:prSet presAssocID="{B3AAC06F-6EC9-42F3-A1B2-E9B930B18351}" presName="childText" presStyleLbl="bgAcc1" presStyleIdx="2" presStyleCnt="10" custScaleX="837431" custScaleY="267460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3C99AD9-7EA9-4048-B741-CE6C09B322BA}" type="pres">
      <dgm:prSet presAssocID="{45F53752-F5F6-42B4-82FC-F7D9CB1658E6}" presName="Name13" presStyleLbl="parChTrans1D2" presStyleIdx="3" presStyleCnt="10"/>
      <dgm:spPr/>
      <dgm:t>
        <a:bodyPr/>
        <a:lstStyle/>
        <a:p>
          <a:endParaRPr lang="fr-BE"/>
        </a:p>
      </dgm:t>
    </dgm:pt>
    <dgm:pt modelId="{1211036C-1871-4976-B1D7-4B441A0D4959}" type="pres">
      <dgm:prSet presAssocID="{DBFF7277-266C-4230-B748-5D12D4CA4B0A}" presName="childText" presStyleLbl="bgAcc1" presStyleIdx="3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BAD10BF-30D5-44CF-B232-FA9B19B61160}" type="pres">
      <dgm:prSet presAssocID="{5001E8D3-A5BE-4A24-8088-D8AA2DB83462}" presName="Name13" presStyleLbl="parChTrans1D2" presStyleIdx="4" presStyleCnt="10"/>
      <dgm:spPr/>
      <dgm:t>
        <a:bodyPr/>
        <a:lstStyle/>
        <a:p>
          <a:endParaRPr lang="fr-BE"/>
        </a:p>
      </dgm:t>
    </dgm:pt>
    <dgm:pt modelId="{5197C574-6E04-4ED0-A985-D11DA134BD11}" type="pres">
      <dgm:prSet presAssocID="{4CF40A2C-4C30-46AF-8550-1C74A9FCD4D5}" presName="childText" presStyleLbl="bgAcc1" presStyleIdx="4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D696921-6D1F-4AF5-B403-05CFEBC7D77A}" type="pres">
      <dgm:prSet presAssocID="{4E38E14A-F05E-43D1-91B4-9C04B3526867}" presName="Name13" presStyleLbl="parChTrans1D2" presStyleIdx="5" presStyleCnt="10"/>
      <dgm:spPr/>
      <dgm:t>
        <a:bodyPr/>
        <a:lstStyle/>
        <a:p>
          <a:endParaRPr lang="fr-BE"/>
        </a:p>
      </dgm:t>
    </dgm:pt>
    <dgm:pt modelId="{65920CD0-9E7E-4542-8F3B-96C94F407ED3}" type="pres">
      <dgm:prSet presAssocID="{1311CCF3-ED22-4271-A828-5D053CCD136F}" presName="childText" presStyleLbl="bgAcc1" presStyleIdx="5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988F0AB-3B77-4089-81E5-935ACFAE75A7}" type="pres">
      <dgm:prSet presAssocID="{6B42DB46-14DC-43B9-BC0E-08629AA08E66}" presName="Name13" presStyleLbl="parChTrans1D2" presStyleIdx="6" presStyleCnt="10"/>
      <dgm:spPr/>
      <dgm:t>
        <a:bodyPr/>
        <a:lstStyle/>
        <a:p>
          <a:endParaRPr lang="fr-BE"/>
        </a:p>
      </dgm:t>
    </dgm:pt>
    <dgm:pt modelId="{01FF0A03-E593-4CB6-8AC8-0CBA2C8ABCF4}" type="pres">
      <dgm:prSet presAssocID="{9215C0B1-30C3-4627-A0AA-D446A3DFD0CB}" presName="childText" presStyleLbl="bgAcc1" presStyleIdx="6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89231EA9-DD08-443E-9319-66E14047C78B}" type="pres">
      <dgm:prSet presAssocID="{AB7222C3-9E10-427F-A7A7-3CCF0860E693}" presName="Name13" presStyleLbl="parChTrans1D2" presStyleIdx="7" presStyleCnt="10"/>
      <dgm:spPr/>
      <dgm:t>
        <a:bodyPr/>
        <a:lstStyle/>
        <a:p>
          <a:endParaRPr lang="fr-BE"/>
        </a:p>
      </dgm:t>
    </dgm:pt>
    <dgm:pt modelId="{A0456113-8D47-47F5-906C-8453F8C3DE7D}" type="pres">
      <dgm:prSet presAssocID="{F4F46106-AA93-41A5-B03D-F997AC23822E}" presName="childText" presStyleLbl="bgAcc1" presStyleIdx="7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240A4DC-4985-4AB5-8099-B84CC407905B}" type="pres">
      <dgm:prSet presAssocID="{9938FDAA-83EC-4F7B-A903-E770A043B596}" presName="Name13" presStyleLbl="parChTrans1D2" presStyleIdx="8" presStyleCnt="10"/>
      <dgm:spPr/>
      <dgm:t>
        <a:bodyPr/>
        <a:lstStyle/>
        <a:p>
          <a:endParaRPr lang="fr-BE"/>
        </a:p>
      </dgm:t>
    </dgm:pt>
    <dgm:pt modelId="{3081B995-9014-458C-99F1-6ABCC8DB83D6}" type="pres">
      <dgm:prSet presAssocID="{EC8D97A7-3041-4257-A2DC-8DCA127374CB}" presName="childText" presStyleLbl="bgAcc1" presStyleIdx="8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FE09E9D-7C23-412A-A0A5-771348BBC87B}" type="pres">
      <dgm:prSet presAssocID="{54DEA639-B380-401F-AB5B-743D62F7AB42}" presName="Name13" presStyleLbl="parChTrans1D2" presStyleIdx="9" presStyleCnt="10"/>
      <dgm:spPr/>
      <dgm:t>
        <a:bodyPr/>
        <a:lstStyle/>
        <a:p>
          <a:endParaRPr lang="fr-BE"/>
        </a:p>
      </dgm:t>
    </dgm:pt>
    <dgm:pt modelId="{42B7CF3A-9E7D-48D9-A707-011DAC055F8C}" type="pres">
      <dgm:prSet presAssocID="{E91B6436-EE04-403D-A3DC-5D9A5499A921}" presName="childText" presStyleLbl="bgAcc1" presStyleIdx="9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E7A66E7F-4C54-45A8-BCD6-6DE50C2A5E28}" type="presOf" srcId="{794141E8-0D32-4501-9080-821DD09869D9}" destId="{B67EB3BA-8D6D-4B72-9A28-B6DD22724EAC}" srcOrd="1" destOrd="0" presId="urn:microsoft.com/office/officeart/2005/8/layout/hierarchy3"/>
    <dgm:cxn modelId="{B9F57FC3-F001-4D38-BF74-F354260A522F}" srcId="{794141E8-0D32-4501-9080-821DD09869D9}" destId="{DBFF7277-266C-4230-B748-5D12D4CA4B0A}" srcOrd="3" destOrd="0" parTransId="{45F53752-F5F6-42B4-82FC-F7D9CB1658E6}" sibTransId="{E3C4E8F8-3CD2-42D9-8A44-ADBCE7196689}"/>
    <dgm:cxn modelId="{666EBC18-29A6-471C-AFA6-CE7071200406}" srcId="{794141E8-0D32-4501-9080-821DD09869D9}" destId="{E91B6436-EE04-403D-A3DC-5D9A5499A921}" srcOrd="9" destOrd="0" parTransId="{54DEA639-B380-401F-AB5B-743D62F7AB42}" sibTransId="{31C832C3-1DEB-48E6-B8BE-54BFAD923FF5}"/>
    <dgm:cxn modelId="{236BD5DB-84DD-4F07-8CE4-EDEDDFDA8F71}" srcId="{0AC6E283-4BF2-4F2A-ABA4-0E7AE3964BD1}" destId="{794141E8-0D32-4501-9080-821DD09869D9}" srcOrd="0" destOrd="0" parTransId="{356D26A4-1984-4ACA-B67C-6F323CF57213}" sibTransId="{68556D81-E4E5-432F-98A6-536A82D87DBD}"/>
    <dgm:cxn modelId="{76338E76-20C5-4068-8B6E-CB298489FB2B}" type="presOf" srcId="{DBFF7277-266C-4230-B748-5D12D4CA4B0A}" destId="{1211036C-1871-4976-B1D7-4B441A0D4959}" srcOrd="0" destOrd="0" presId="urn:microsoft.com/office/officeart/2005/8/layout/hierarchy3"/>
    <dgm:cxn modelId="{5B3C9BF8-B728-4BAB-938B-C15CE90F33E8}" type="presOf" srcId="{5001E8D3-A5BE-4A24-8088-D8AA2DB83462}" destId="{5BAD10BF-30D5-44CF-B232-FA9B19B61160}" srcOrd="0" destOrd="0" presId="urn:microsoft.com/office/officeart/2005/8/layout/hierarchy3"/>
    <dgm:cxn modelId="{8E471CA2-5FAA-44B0-B007-E75B78EDEAFE}" type="presOf" srcId="{45F53752-F5F6-42B4-82FC-F7D9CB1658E6}" destId="{D3C99AD9-7EA9-4048-B741-CE6C09B322BA}" srcOrd="0" destOrd="0" presId="urn:microsoft.com/office/officeart/2005/8/layout/hierarchy3"/>
    <dgm:cxn modelId="{20AA5AF4-6DAC-494C-AC9C-79B53123148B}" type="presOf" srcId="{4E38E14A-F05E-43D1-91B4-9C04B3526867}" destId="{AD696921-6D1F-4AF5-B403-05CFEBC7D77A}" srcOrd="0" destOrd="0" presId="urn:microsoft.com/office/officeart/2005/8/layout/hierarchy3"/>
    <dgm:cxn modelId="{FD025B64-05FC-440A-A95B-744D8D261297}" type="presOf" srcId="{1DCE53AF-1C8D-4DF6-B6FB-64BEE43888EC}" destId="{A2A23061-7551-40F2-A52D-01C2608685FD}" srcOrd="0" destOrd="0" presId="urn:microsoft.com/office/officeart/2005/8/layout/hierarchy3"/>
    <dgm:cxn modelId="{7542150F-D227-404C-B0FB-9146F2C4D663}" type="presOf" srcId="{6B42DB46-14DC-43B9-BC0E-08629AA08E66}" destId="{5988F0AB-3B77-4089-81E5-935ACFAE75A7}" srcOrd="0" destOrd="0" presId="urn:microsoft.com/office/officeart/2005/8/layout/hierarchy3"/>
    <dgm:cxn modelId="{5F7CCFDD-1AD4-41D9-9040-B657303E2C4B}" srcId="{794141E8-0D32-4501-9080-821DD09869D9}" destId="{9215C0B1-30C3-4627-A0AA-D446A3DFD0CB}" srcOrd="6" destOrd="0" parTransId="{6B42DB46-14DC-43B9-BC0E-08629AA08E66}" sibTransId="{1D40B6D5-D7B3-459B-83D7-0994339F40F9}"/>
    <dgm:cxn modelId="{B276ED67-2183-41B5-A891-173A8F7AC5AC}" srcId="{794141E8-0D32-4501-9080-821DD09869D9}" destId="{4CF40A2C-4C30-46AF-8550-1C74A9FCD4D5}" srcOrd="4" destOrd="0" parTransId="{5001E8D3-A5BE-4A24-8088-D8AA2DB83462}" sibTransId="{04092F15-0C6F-4D7B-95C0-335BDF7361BE}"/>
    <dgm:cxn modelId="{7F2C9570-5B35-4C4D-B5A4-B23C4C708227}" type="presOf" srcId="{E91B6436-EE04-403D-A3DC-5D9A5499A921}" destId="{42B7CF3A-9E7D-48D9-A707-011DAC055F8C}" srcOrd="0" destOrd="0" presId="urn:microsoft.com/office/officeart/2005/8/layout/hierarchy3"/>
    <dgm:cxn modelId="{E96E790C-9EAC-46D0-BBB6-2F1E36F70622}" type="presOf" srcId="{AB7222C3-9E10-427F-A7A7-3CCF0860E693}" destId="{89231EA9-DD08-443E-9319-66E14047C78B}" srcOrd="0" destOrd="0" presId="urn:microsoft.com/office/officeart/2005/8/layout/hierarchy3"/>
    <dgm:cxn modelId="{6B86E26B-36E9-4930-A2E5-79C70461CCC6}" type="presOf" srcId="{0AC6E283-4BF2-4F2A-ABA4-0E7AE3964BD1}" destId="{268C1581-780C-42B9-B98C-7FD9411A1D13}" srcOrd="0" destOrd="0" presId="urn:microsoft.com/office/officeart/2005/8/layout/hierarchy3"/>
    <dgm:cxn modelId="{1C10704E-6DC0-4C01-B234-94800D2A6F88}" srcId="{794141E8-0D32-4501-9080-821DD09869D9}" destId="{1311CCF3-ED22-4271-A828-5D053CCD136F}" srcOrd="5" destOrd="0" parTransId="{4E38E14A-F05E-43D1-91B4-9C04B3526867}" sibTransId="{EC112DDF-5720-40ED-A410-6D56850DFC98}"/>
    <dgm:cxn modelId="{0343C2C1-D0B6-429B-AEFC-4AC072376FBA}" type="presOf" srcId="{D4AE09B6-B7B1-4DE5-AFF9-693E4A4E9299}" destId="{7F24E4FE-4D6C-44FE-A2DB-A38826292403}" srcOrd="0" destOrd="0" presId="urn:microsoft.com/office/officeart/2005/8/layout/hierarchy3"/>
    <dgm:cxn modelId="{0DA95AE6-6CD5-41C8-8679-BD32AEE8D41B}" type="presOf" srcId="{9215C0B1-30C3-4627-A0AA-D446A3DFD0CB}" destId="{01FF0A03-E593-4CB6-8AC8-0CBA2C8ABCF4}" srcOrd="0" destOrd="0" presId="urn:microsoft.com/office/officeart/2005/8/layout/hierarchy3"/>
    <dgm:cxn modelId="{9C3C4B97-03DD-4DFB-8705-012749398E52}" type="presOf" srcId="{A1A2C376-6C3F-4EBC-84CB-6B28841E6A72}" destId="{583B24A0-0497-46B7-8EC2-A10B15730913}" srcOrd="0" destOrd="0" presId="urn:microsoft.com/office/officeart/2005/8/layout/hierarchy3"/>
    <dgm:cxn modelId="{9666C32A-4E33-4E68-919F-81BF320A264F}" srcId="{794141E8-0D32-4501-9080-821DD09869D9}" destId="{B3AAC06F-6EC9-42F3-A1B2-E9B930B18351}" srcOrd="2" destOrd="0" parTransId="{1DCE53AF-1C8D-4DF6-B6FB-64BEE43888EC}" sibTransId="{152D0C7C-E413-4FA2-BDD5-CB4B9870EF3D}"/>
    <dgm:cxn modelId="{66B764D1-1E2F-4633-A9A7-D6F7EF73192A}" srcId="{794141E8-0D32-4501-9080-821DD09869D9}" destId="{D4AE09B6-B7B1-4DE5-AFF9-693E4A4E9299}" srcOrd="1" destOrd="0" parTransId="{A1A2C376-6C3F-4EBC-84CB-6B28841E6A72}" sibTransId="{4450FBB1-DEDE-4F5B-9DE6-D37191FE38A4}"/>
    <dgm:cxn modelId="{3A78E7E5-7011-4BED-BBFF-1116C11C4673}" srcId="{794141E8-0D32-4501-9080-821DD09869D9}" destId="{EC8D97A7-3041-4257-A2DC-8DCA127374CB}" srcOrd="8" destOrd="0" parTransId="{9938FDAA-83EC-4F7B-A903-E770A043B596}" sibTransId="{A75E4CA4-E855-4965-A684-6D911CD01DAF}"/>
    <dgm:cxn modelId="{0B27DEFC-8B85-4549-B43E-0667631DD2BF}" type="presOf" srcId="{B3AAC06F-6EC9-42F3-A1B2-E9B930B18351}" destId="{E59B442B-A48A-45E4-8131-5B6F8C28B273}" srcOrd="0" destOrd="0" presId="urn:microsoft.com/office/officeart/2005/8/layout/hierarchy3"/>
    <dgm:cxn modelId="{2E420DF2-9BC4-41B3-A4A5-04277542847B}" srcId="{794141E8-0D32-4501-9080-821DD09869D9}" destId="{87CE468A-3AF3-4E15-B6A0-79752365735D}" srcOrd="0" destOrd="0" parTransId="{99A2E430-E9D7-48A4-B5A4-4158DF36EA73}" sibTransId="{0E7FA5FD-7D09-43B8-ACB3-E9DAC2E35923}"/>
    <dgm:cxn modelId="{3E82AF28-FDFC-465A-A563-9D2755BA4BBD}" type="presOf" srcId="{9938FDAA-83EC-4F7B-A903-E770A043B596}" destId="{4240A4DC-4985-4AB5-8099-B84CC407905B}" srcOrd="0" destOrd="0" presId="urn:microsoft.com/office/officeart/2005/8/layout/hierarchy3"/>
    <dgm:cxn modelId="{FD2F38DE-B13B-4F74-B15B-88F85D3EC3E1}" srcId="{794141E8-0D32-4501-9080-821DD09869D9}" destId="{F4F46106-AA93-41A5-B03D-F997AC23822E}" srcOrd="7" destOrd="0" parTransId="{AB7222C3-9E10-427F-A7A7-3CCF0860E693}" sibTransId="{6C4530AA-30C1-4F3C-AC4D-F8625DC86355}"/>
    <dgm:cxn modelId="{1554F71E-649B-4E58-B975-9E6F851E28EE}" type="presOf" srcId="{F4F46106-AA93-41A5-B03D-F997AC23822E}" destId="{A0456113-8D47-47F5-906C-8453F8C3DE7D}" srcOrd="0" destOrd="0" presId="urn:microsoft.com/office/officeart/2005/8/layout/hierarchy3"/>
    <dgm:cxn modelId="{8EB3B339-1307-460C-89FA-B69805327520}" type="presOf" srcId="{99A2E430-E9D7-48A4-B5A4-4158DF36EA73}" destId="{B9BD62EF-EA2C-4A3C-9AAE-1D6D5E14A24D}" srcOrd="0" destOrd="0" presId="urn:microsoft.com/office/officeart/2005/8/layout/hierarchy3"/>
    <dgm:cxn modelId="{6302435B-C169-4275-AD2E-2D814F735EB1}" type="presOf" srcId="{4CF40A2C-4C30-46AF-8550-1C74A9FCD4D5}" destId="{5197C574-6E04-4ED0-A985-D11DA134BD11}" srcOrd="0" destOrd="0" presId="urn:microsoft.com/office/officeart/2005/8/layout/hierarchy3"/>
    <dgm:cxn modelId="{DDBC343D-EBAD-4A1D-99AF-75EC9D082B4D}" type="presOf" srcId="{54DEA639-B380-401F-AB5B-743D62F7AB42}" destId="{2FE09E9D-7C23-412A-A0A5-771348BBC87B}" srcOrd="0" destOrd="0" presId="urn:microsoft.com/office/officeart/2005/8/layout/hierarchy3"/>
    <dgm:cxn modelId="{F11AD15B-E969-4491-965F-B73FB8B06C9A}" type="presOf" srcId="{794141E8-0D32-4501-9080-821DD09869D9}" destId="{7A2583FB-3188-4145-A6B8-DDB9FE139292}" srcOrd="0" destOrd="0" presId="urn:microsoft.com/office/officeart/2005/8/layout/hierarchy3"/>
    <dgm:cxn modelId="{7B2F1C22-2208-4C83-A8E8-3CB157E39EAE}" type="presOf" srcId="{87CE468A-3AF3-4E15-B6A0-79752365735D}" destId="{E98900C1-C6CE-4684-88E0-5FF7C9906901}" srcOrd="0" destOrd="0" presId="urn:microsoft.com/office/officeart/2005/8/layout/hierarchy3"/>
    <dgm:cxn modelId="{09AF1D2B-6576-4787-8093-55D76875B2CB}" type="presOf" srcId="{1311CCF3-ED22-4271-A828-5D053CCD136F}" destId="{65920CD0-9E7E-4542-8F3B-96C94F407ED3}" srcOrd="0" destOrd="0" presId="urn:microsoft.com/office/officeart/2005/8/layout/hierarchy3"/>
    <dgm:cxn modelId="{53F61120-E63E-4AB4-AB84-8F64D939E2DF}" type="presOf" srcId="{EC8D97A7-3041-4257-A2DC-8DCA127374CB}" destId="{3081B995-9014-458C-99F1-6ABCC8DB83D6}" srcOrd="0" destOrd="0" presId="urn:microsoft.com/office/officeart/2005/8/layout/hierarchy3"/>
    <dgm:cxn modelId="{0764B21E-F959-46AD-82A6-7B1128888B2B}" type="presParOf" srcId="{268C1581-780C-42B9-B98C-7FD9411A1D13}" destId="{AD9CBE23-D511-428A-8555-CA3FE0417715}" srcOrd="0" destOrd="0" presId="urn:microsoft.com/office/officeart/2005/8/layout/hierarchy3"/>
    <dgm:cxn modelId="{DBA72C79-0608-47D3-BC38-39C19B37B5FD}" type="presParOf" srcId="{AD9CBE23-D511-428A-8555-CA3FE0417715}" destId="{F69A9FB0-99B2-45EB-BF00-CBA0AEE465F3}" srcOrd="0" destOrd="0" presId="urn:microsoft.com/office/officeart/2005/8/layout/hierarchy3"/>
    <dgm:cxn modelId="{CC6B44D2-99FE-492F-9320-F45AE0189EBC}" type="presParOf" srcId="{F69A9FB0-99B2-45EB-BF00-CBA0AEE465F3}" destId="{7A2583FB-3188-4145-A6B8-DDB9FE139292}" srcOrd="0" destOrd="0" presId="urn:microsoft.com/office/officeart/2005/8/layout/hierarchy3"/>
    <dgm:cxn modelId="{ED200641-40E0-42D5-B3E9-2BA5948BBFE2}" type="presParOf" srcId="{F69A9FB0-99B2-45EB-BF00-CBA0AEE465F3}" destId="{B67EB3BA-8D6D-4B72-9A28-B6DD22724EAC}" srcOrd="1" destOrd="0" presId="urn:microsoft.com/office/officeart/2005/8/layout/hierarchy3"/>
    <dgm:cxn modelId="{44E3062C-270A-426D-85C4-09FF338A9E30}" type="presParOf" srcId="{AD9CBE23-D511-428A-8555-CA3FE0417715}" destId="{1E2EDCF3-489C-499F-9C36-BB84CEC4C1AB}" srcOrd="1" destOrd="0" presId="urn:microsoft.com/office/officeart/2005/8/layout/hierarchy3"/>
    <dgm:cxn modelId="{E145CF12-5FB2-4EE3-B637-9BFC9B6F798D}" type="presParOf" srcId="{1E2EDCF3-489C-499F-9C36-BB84CEC4C1AB}" destId="{B9BD62EF-EA2C-4A3C-9AAE-1D6D5E14A24D}" srcOrd="0" destOrd="0" presId="urn:microsoft.com/office/officeart/2005/8/layout/hierarchy3"/>
    <dgm:cxn modelId="{7D29048C-F873-4028-BD16-F60C2CBEC1F9}" type="presParOf" srcId="{1E2EDCF3-489C-499F-9C36-BB84CEC4C1AB}" destId="{E98900C1-C6CE-4684-88E0-5FF7C9906901}" srcOrd="1" destOrd="0" presId="urn:microsoft.com/office/officeart/2005/8/layout/hierarchy3"/>
    <dgm:cxn modelId="{0BA952BF-0DE4-4BFE-A9C2-A40AD2C3AA56}" type="presParOf" srcId="{1E2EDCF3-489C-499F-9C36-BB84CEC4C1AB}" destId="{583B24A0-0497-46B7-8EC2-A10B15730913}" srcOrd="2" destOrd="0" presId="urn:microsoft.com/office/officeart/2005/8/layout/hierarchy3"/>
    <dgm:cxn modelId="{4B2AE792-7DF6-4417-A7FD-C7FA2732E448}" type="presParOf" srcId="{1E2EDCF3-489C-499F-9C36-BB84CEC4C1AB}" destId="{7F24E4FE-4D6C-44FE-A2DB-A38826292403}" srcOrd="3" destOrd="0" presId="urn:microsoft.com/office/officeart/2005/8/layout/hierarchy3"/>
    <dgm:cxn modelId="{7C70D95C-9F3C-4140-8E37-9B4A9D52BB45}" type="presParOf" srcId="{1E2EDCF3-489C-499F-9C36-BB84CEC4C1AB}" destId="{A2A23061-7551-40F2-A52D-01C2608685FD}" srcOrd="4" destOrd="0" presId="urn:microsoft.com/office/officeart/2005/8/layout/hierarchy3"/>
    <dgm:cxn modelId="{AAD4C16E-C790-4B64-842D-0017390D637E}" type="presParOf" srcId="{1E2EDCF3-489C-499F-9C36-BB84CEC4C1AB}" destId="{E59B442B-A48A-45E4-8131-5B6F8C28B273}" srcOrd="5" destOrd="0" presId="urn:microsoft.com/office/officeart/2005/8/layout/hierarchy3"/>
    <dgm:cxn modelId="{DCFACEDC-616D-4CE2-957E-31F843694063}" type="presParOf" srcId="{1E2EDCF3-489C-499F-9C36-BB84CEC4C1AB}" destId="{D3C99AD9-7EA9-4048-B741-CE6C09B322BA}" srcOrd="6" destOrd="0" presId="urn:microsoft.com/office/officeart/2005/8/layout/hierarchy3"/>
    <dgm:cxn modelId="{4B105999-CEBC-43D8-A894-896586024E9C}" type="presParOf" srcId="{1E2EDCF3-489C-499F-9C36-BB84CEC4C1AB}" destId="{1211036C-1871-4976-B1D7-4B441A0D4959}" srcOrd="7" destOrd="0" presId="urn:microsoft.com/office/officeart/2005/8/layout/hierarchy3"/>
    <dgm:cxn modelId="{5699CDAE-3764-48F6-945F-294B0BA5E5C3}" type="presParOf" srcId="{1E2EDCF3-489C-499F-9C36-BB84CEC4C1AB}" destId="{5BAD10BF-30D5-44CF-B232-FA9B19B61160}" srcOrd="8" destOrd="0" presId="urn:microsoft.com/office/officeart/2005/8/layout/hierarchy3"/>
    <dgm:cxn modelId="{EF00A5EA-32BF-4A73-A8B1-E37A16814CB6}" type="presParOf" srcId="{1E2EDCF3-489C-499F-9C36-BB84CEC4C1AB}" destId="{5197C574-6E04-4ED0-A985-D11DA134BD11}" srcOrd="9" destOrd="0" presId="urn:microsoft.com/office/officeart/2005/8/layout/hierarchy3"/>
    <dgm:cxn modelId="{B17F986E-2E33-4F8B-AFB2-447E14AE6259}" type="presParOf" srcId="{1E2EDCF3-489C-499F-9C36-BB84CEC4C1AB}" destId="{AD696921-6D1F-4AF5-B403-05CFEBC7D77A}" srcOrd="10" destOrd="0" presId="urn:microsoft.com/office/officeart/2005/8/layout/hierarchy3"/>
    <dgm:cxn modelId="{4D81B77A-A81E-465A-9924-0B224B71AD4A}" type="presParOf" srcId="{1E2EDCF3-489C-499F-9C36-BB84CEC4C1AB}" destId="{65920CD0-9E7E-4542-8F3B-96C94F407ED3}" srcOrd="11" destOrd="0" presId="urn:microsoft.com/office/officeart/2005/8/layout/hierarchy3"/>
    <dgm:cxn modelId="{DE77F787-1FF9-42D2-ADAB-05E896D06E7D}" type="presParOf" srcId="{1E2EDCF3-489C-499F-9C36-BB84CEC4C1AB}" destId="{5988F0AB-3B77-4089-81E5-935ACFAE75A7}" srcOrd="12" destOrd="0" presId="urn:microsoft.com/office/officeart/2005/8/layout/hierarchy3"/>
    <dgm:cxn modelId="{28705B13-8473-4EA3-A2C6-8DA15C3646FC}" type="presParOf" srcId="{1E2EDCF3-489C-499F-9C36-BB84CEC4C1AB}" destId="{01FF0A03-E593-4CB6-8AC8-0CBA2C8ABCF4}" srcOrd="13" destOrd="0" presId="urn:microsoft.com/office/officeart/2005/8/layout/hierarchy3"/>
    <dgm:cxn modelId="{D5E8BD2C-225D-4130-940F-B1601CFD4B1A}" type="presParOf" srcId="{1E2EDCF3-489C-499F-9C36-BB84CEC4C1AB}" destId="{89231EA9-DD08-443E-9319-66E14047C78B}" srcOrd="14" destOrd="0" presId="urn:microsoft.com/office/officeart/2005/8/layout/hierarchy3"/>
    <dgm:cxn modelId="{30E37120-149D-4E59-A089-13F216180FBB}" type="presParOf" srcId="{1E2EDCF3-489C-499F-9C36-BB84CEC4C1AB}" destId="{A0456113-8D47-47F5-906C-8453F8C3DE7D}" srcOrd="15" destOrd="0" presId="urn:microsoft.com/office/officeart/2005/8/layout/hierarchy3"/>
    <dgm:cxn modelId="{58C3137C-D94F-437A-A9F8-3DB16E6CC805}" type="presParOf" srcId="{1E2EDCF3-489C-499F-9C36-BB84CEC4C1AB}" destId="{4240A4DC-4985-4AB5-8099-B84CC407905B}" srcOrd="16" destOrd="0" presId="urn:microsoft.com/office/officeart/2005/8/layout/hierarchy3"/>
    <dgm:cxn modelId="{2871D967-9460-4C24-8D88-FDB64359774F}" type="presParOf" srcId="{1E2EDCF3-489C-499F-9C36-BB84CEC4C1AB}" destId="{3081B995-9014-458C-99F1-6ABCC8DB83D6}" srcOrd="17" destOrd="0" presId="urn:microsoft.com/office/officeart/2005/8/layout/hierarchy3"/>
    <dgm:cxn modelId="{AAC82DB9-617F-4318-8F14-B6CDCB77477E}" type="presParOf" srcId="{1E2EDCF3-489C-499F-9C36-BB84CEC4C1AB}" destId="{2FE09E9D-7C23-412A-A0A5-771348BBC87B}" srcOrd="18" destOrd="0" presId="urn:microsoft.com/office/officeart/2005/8/layout/hierarchy3"/>
    <dgm:cxn modelId="{0C789436-4381-40EA-9459-7AB984EFE105}" type="presParOf" srcId="{1E2EDCF3-489C-499F-9C36-BB84CEC4C1AB}" destId="{42B7CF3A-9E7D-48D9-A707-011DAC055F8C}" srcOrd="1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C6E283-4BF2-4F2A-ABA4-0E7AE3964BD1}" type="doc">
      <dgm:prSet loTypeId="urn:microsoft.com/office/officeart/2005/8/layout/hierarchy3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794141E8-0D32-4501-9080-821DD09869D9}">
      <dgm:prSet/>
      <dgm:spPr/>
      <dgm:t>
        <a:bodyPr/>
        <a:lstStyle/>
        <a:p>
          <a:pPr rtl="0"/>
          <a:r>
            <a:rPr lang="fr-BE" b="1" i="0" baseline="0" dirty="0" smtClean="0"/>
            <a:t>Une école, c’est:  </a:t>
          </a:r>
          <a:endParaRPr lang="fr-BE" dirty="0"/>
        </a:p>
      </dgm:t>
    </dgm:pt>
    <dgm:pt modelId="{356D26A4-1984-4ACA-B67C-6F323CF57213}" type="parTrans" cxnId="{236BD5DB-84DD-4F07-8CE4-EDEDDFDA8F71}">
      <dgm:prSet/>
      <dgm:spPr/>
      <dgm:t>
        <a:bodyPr/>
        <a:lstStyle/>
        <a:p>
          <a:endParaRPr lang="fr-BE"/>
        </a:p>
      </dgm:t>
    </dgm:pt>
    <dgm:pt modelId="{68556D81-E4E5-432F-98A6-536A82D87DBD}" type="sibTrans" cxnId="{236BD5DB-84DD-4F07-8CE4-EDEDDFDA8F71}">
      <dgm:prSet/>
      <dgm:spPr/>
      <dgm:t>
        <a:bodyPr/>
        <a:lstStyle/>
        <a:p>
          <a:endParaRPr lang="fr-BE"/>
        </a:p>
      </dgm:t>
    </dgm:pt>
    <dgm:pt modelId="{87CE468A-3AF3-4E15-B6A0-79752365735D}">
      <dgm:prSet custT="1"/>
      <dgm:spPr/>
      <dgm:t>
        <a:bodyPr/>
        <a:lstStyle/>
        <a:p>
          <a:pPr rtl="0"/>
          <a:r>
            <a:rPr lang="fr-BE" sz="1050" b="1" i="0" baseline="0" dirty="0" smtClean="0"/>
            <a:t>une direction  </a:t>
          </a:r>
          <a:endParaRPr lang="fr-BE" sz="105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99A2E430-E9D7-48A4-B5A4-4158DF36EA73}" type="parTrans" cxnId="{2E420DF2-9BC4-41B3-A4A5-04277542847B}">
      <dgm:prSet/>
      <dgm:spPr/>
      <dgm:t>
        <a:bodyPr/>
        <a:lstStyle/>
        <a:p>
          <a:endParaRPr lang="fr-BE"/>
        </a:p>
      </dgm:t>
    </dgm:pt>
    <dgm:pt modelId="{0E7FA5FD-7D09-43B8-ACB3-E9DAC2E35923}" type="sibTrans" cxnId="{2E420DF2-9BC4-41B3-A4A5-04277542847B}">
      <dgm:prSet/>
      <dgm:spPr/>
      <dgm:t>
        <a:bodyPr/>
        <a:lstStyle/>
        <a:p>
          <a:endParaRPr lang="fr-BE"/>
        </a:p>
      </dgm:t>
    </dgm:pt>
    <dgm:pt modelId="{D4AE09B6-B7B1-4DE5-AFF9-693E4A4E9299}">
      <dgm:prSet/>
      <dgm:spPr/>
      <dgm:t>
        <a:bodyPr/>
        <a:lstStyle/>
        <a:p>
          <a:pPr rtl="0"/>
          <a:r>
            <a:rPr lang="fr-BE" b="1" i="0" baseline="0" dirty="0" smtClean="0"/>
            <a:t>un pouvoir organisateur  </a:t>
          </a:r>
          <a:endParaRPr lang="fr-BE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A1A2C376-6C3F-4EBC-84CB-6B28841E6A72}" type="parTrans" cxnId="{66B764D1-1E2F-4633-A9A7-D6F7EF73192A}">
      <dgm:prSet/>
      <dgm:spPr/>
      <dgm:t>
        <a:bodyPr/>
        <a:lstStyle/>
        <a:p>
          <a:endParaRPr lang="fr-BE"/>
        </a:p>
      </dgm:t>
    </dgm:pt>
    <dgm:pt modelId="{4450FBB1-DEDE-4F5B-9DE6-D37191FE38A4}" type="sibTrans" cxnId="{66B764D1-1E2F-4633-A9A7-D6F7EF73192A}">
      <dgm:prSet/>
      <dgm:spPr/>
      <dgm:t>
        <a:bodyPr/>
        <a:lstStyle/>
        <a:p>
          <a:endParaRPr lang="fr-BE"/>
        </a:p>
      </dgm:t>
    </dgm:pt>
    <dgm:pt modelId="{B3AAC06F-6EC9-42F3-A1B2-E9B930B18351}">
      <dgm:prSet/>
      <dgm:spPr/>
      <dgm:t>
        <a:bodyPr/>
        <a:lstStyle/>
        <a:p>
          <a:pPr rtl="0"/>
          <a:r>
            <a:rPr lang="fr-BE" b="1" i="0" baseline="0" smtClean="0"/>
            <a:t>un public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1DCE53AF-1C8D-4DF6-B6FB-64BEE43888EC}" type="parTrans" cxnId="{9666C32A-4E33-4E68-919F-81BF320A264F}">
      <dgm:prSet/>
      <dgm:spPr/>
      <dgm:t>
        <a:bodyPr/>
        <a:lstStyle/>
        <a:p>
          <a:endParaRPr lang="fr-BE"/>
        </a:p>
      </dgm:t>
    </dgm:pt>
    <dgm:pt modelId="{152D0C7C-E413-4FA2-BDD5-CB4B9870EF3D}" type="sibTrans" cxnId="{9666C32A-4E33-4E68-919F-81BF320A264F}">
      <dgm:prSet/>
      <dgm:spPr/>
      <dgm:t>
        <a:bodyPr/>
        <a:lstStyle/>
        <a:p>
          <a:endParaRPr lang="fr-BE"/>
        </a:p>
      </dgm:t>
    </dgm:pt>
    <dgm:pt modelId="{DBFF7277-266C-4230-B748-5D12D4CA4B0A}">
      <dgm:prSet/>
      <dgm:spPr/>
      <dgm:t>
        <a:bodyPr/>
        <a:lstStyle/>
        <a:p>
          <a:pPr rtl="0"/>
          <a:r>
            <a:rPr lang="fr-BE" b="1" i="0" baseline="0" smtClean="0"/>
            <a:t>une infrastructure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45F53752-F5F6-42B4-82FC-F7D9CB1658E6}" type="parTrans" cxnId="{B9F57FC3-F001-4D38-BF74-F354260A522F}">
      <dgm:prSet/>
      <dgm:spPr/>
      <dgm:t>
        <a:bodyPr/>
        <a:lstStyle/>
        <a:p>
          <a:endParaRPr lang="fr-BE"/>
        </a:p>
      </dgm:t>
    </dgm:pt>
    <dgm:pt modelId="{E3C4E8F8-3CD2-42D9-8A44-ADBCE7196689}" type="sibTrans" cxnId="{B9F57FC3-F001-4D38-BF74-F354260A522F}">
      <dgm:prSet/>
      <dgm:spPr/>
      <dgm:t>
        <a:bodyPr/>
        <a:lstStyle/>
        <a:p>
          <a:endParaRPr lang="fr-BE"/>
        </a:p>
      </dgm:t>
    </dgm:pt>
    <dgm:pt modelId="{4CF40A2C-4C30-46AF-8550-1C74A9FCD4D5}">
      <dgm:prSet/>
      <dgm:spPr/>
      <dgm:t>
        <a:bodyPr/>
        <a:lstStyle/>
        <a:p>
          <a:pPr rtl="0"/>
          <a:r>
            <a:rPr lang="fr-BE" b="1" i="0" baseline="0" smtClean="0"/>
            <a:t>un projet d’établissement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5001E8D3-A5BE-4A24-8088-D8AA2DB83462}" type="parTrans" cxnId="{B276ED67-2183-41B5-A891-173A8F7AC5AC}">
      <dgm:prSet/>
      <dgm:spPr/>
      <dgm:t>
        <a:bodyPr/>
        <a:lstStyle/>
        <a:p>
          <a:endParaRPr lang="fr-BE"/>
        </a:p>
      </dgm:t>
    </dgm:pt>
    <dgm:pt modelId="{04092F15-0C6F-4D7B-95C0-335BDF7361BE}" type="sibTrans" cxnId="{B276ED67-2183-41B5-A891-173A8F7AC5AC}">
      <dgm:prSet/>
      <dgm:spPr/>
      <dgm:t>
        <a:bodyPr/>
        <a:lstStyle/>
        <a:p>
          <a:endParaRPr lang="fr-BE"/>
        </a:p>
      </dgm:t>
    </dgm:pt>
    <dgm:pt modelId="{1311CCF3-ED22-4271-A828-5D053CCD136F}">
      <dgm:prSet/>
      <dgm:spPr/>
      <dgm:t>
        <a:bodyPr/>
        <a:lstStyle/>
        <a:p>
          <a:pPr rtl="0"/>
          <a:r>
            <a:rPr lang="fr-BE" b="1" i="0" baseline="0" smtClean="0"/>
            <a:t>un mode de communication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4E38E14A-F05E-43D1-91B4-9C04B3526867}" type="parTrans" cxnId="{1C10704E-6DC0-4C01-B234-94800D2A6F88}">
      <dgm:prSet/>
      <dgm:spPr/>
      <dgm:t>
        <a:bodyPr/>
        <a:lstStyle/>
        <a:p>
          <a:endParaRPr lang="fr-BE"/>
        </a:p>
      </dgm:t>
    </dgm:pt>
    <dgm:pt modelId="{EC112DDF-5720-40ED-A410-6D56850DFC98}" type="sibTrans" cxnId="{1C10704E-6DC0-4C01-B234-94800D2A6F88}">
      <dgm:prSet/>
      <dgm:spPr/>
      <dgm:t>
        <a:bodyPr/>
        <a:lstStyle/>
        <a:p>
          <a:endParaRPr lang="fr-BE"/>
        </a:p>
      </dgm:t>
    </dgm:pt>
    <dgm:pt modelId="{9215C0B1-30C3-4627-A0AA-D446A3DFD0CB}">
      <dgm:prSet/>
      <dgm:spPr/>
      <dgm:t>
        <a:bodyPr/>
        <a:lstStyle/>
        <a:p>
          <a:pPr rtl="0"/>
          <a:r>
            <a:rPr lang="fr-BE" b="1" i="0" baseline="0" smtClean="0"/>
            <a:t>des services aux familles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6B42DB46-14DC-43B9-BC0E-08629AA08E66}" type="parTrans" cxnId="{5F7CCFDD-1AD4-41D9-9040-B657303E2C4B}">
      <dgm:prSet/>
      <dgm:spPr/>
      <dgm:t>
        <a:bodyPr/>
        <a:lstStyle/>
        <a:p>
          <a:endParaRPr lang="fr-BE"/>
        </a:p>
      </dgm:t>
    </dgm:pt>
    <dgm:pt modelId="{1D40B6D5-D7B3-459B-83D7-0994339F40F9}" type="sibTrans" cxnId="{5F7CCFDD-1AD4-41D9-9040-B657303E2C4B}">
      <dgm:prSet/>
      <dgm:spPr/>
      <dgm:t>
        <a:bodyPr/>
        <a:lstStyle/>
        <a:p>
          <a:endParaRPr lang="fr-BE"/>
        </a:p>
      </dgm:t>
    </dgm:pt>
    <dgm:pt modelId="{F4F46106-AA93-41A5-B03D-F997AC23822E}">
      <dgm:prSet/>
      <dgm:spPr/>
      <dgm:t>
        <a:bodyPr/>
        <a:lstStyle/>
        <a:p>
          <a:pPr rtl="0"/>
          <a:r>
            <a:rPr lang="fr-BE" b="1" i="0" baseline="0" smtClean="0"/>
            <a:t>des partenaires institutionnels et autres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AB7222C3-9E10-427F-A7A7-3CCF0860E693}" type="parTrans" cxnId="{FD2F38DE-B13B-4F74-B15B-88F85D3EC3E1}">
      <dgm:prSet/>
      <dgm:spPr/>
      <dgm:t>
        <a:bodyPr/>
        <a:lstStyle/>
        <a:p>
          <a:endParaRPr lang="fr-BE"/>
        </a:p>
      </dgm:t>
    </dgm:pt>
    <dgm:pt modelId="{6C4530AA-30C1-4F3C-AC4D-F8625DC86355}" type="sibTrans" cxnId="{FD2F38DE-B13B-4F74-B15B-88F85D3EC3E1}">
      <dgm:prSet/>
      <dgm:spPr/>
      <dgm:t>
        <a:bodyPr/>
        <a:lstStyle/>
        <a:p>
          <a:endParaRPr lang="fr-BE"/>
        </a:p>
      </dgm:t>
    </dgm:pt>
    <dgm:pt modelId="{EC8D97A7-3041-4257-A2DC-8DCA127374CB}">
      <dgm:prSet/>
      <dgm:spPr/>
      <dgm:t>
        <a:bodyPr/>
        <a:lstStyle/>
        <a:p>
          <a:pPr rtl="0"/>
          <a:r>
            <a:rPr lang="fr-BE" b="1" i="0" baseline="0" smtClean="0"/>
            <a:t>une culture d’entreprise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9938FDAA-83EC-4F7B-A903-E770A043B596}" type="parTrans" cxnId="{3A78E7E5-7011-4BED-BBFF-1116C11C4673}">
      <dgm:prSet/>
      <dgm:spPr/>
      <dgm:t>
        <a:bodyPr/>
        <a:lstStyle/>
        <a:p>
          <a:endParaRPr lang="fr-BE"/>
        </a:p>
      </dgm:t>
    </dgm:pt>
    <dgm:pt modelId="{A75E4CA4-E855-4965-A684-6D911CD01DAF}" type="sibTrans" cxnId="{3A78E7E5-7011-4BED-BBFF-1116C11C4673}">
      <dgm:prSet/>
      <dgm:spPr/>
      <dgm:t>
        <a:bodyPr/>
        <a:lstStyle/>
        <a:p>
          <a:endParaRPr lang="fr-BE"/>
        </a:p>
      </dgm:t>
    </dgm:pt>
    <dgm:pt modelId="{E91B6436-EE04-403D-A3DC-5D9A5499A921}">
      <dgm:prSet/>
      <dgm:spPr/>
      <dgm:t>
        <a:bodyPr/>
        <a:lstStyle/>
        <a:p>
          <a:pPr rtl="0"/>
          <a:r>
            <a:rPr lang="fr-BE" b="1" i="0" baseline="0" dirty="0" smtClean="0"/>
            <a:t>une gestion administrative </a:t>
          </a:r>
          <a:r>
            <a:rPr lang="fr-BE" b="1" i="0" baseline="0" dirty="0" smtClean="0">
              <a:hlinkClick xmlns:r="http://schemas.openxmlformats.org/officeDocument/2006/relationships" r:id="" action="ppaction://noaction"/>
            </a:rPr>
            <a:t>et</a:t>
          </a:r>
          <a:r>
            <a:rPr lang="fr-BE" b="1" i="0" baseline="0" dirty="0" smtClean="0"/>
            <a:t> financière  </a:t>
          </a:r>
          <a:endParaRPr lang="fr-BE" dirty="0"/>
        </a:p>
      </dgm:t>
    </dgm:pt>
    <dgm:pt modelId="{54DEA639-B380-401F-AB5B-743D62F7AB42}" type="parTrans" cxnId="{666EBC18-29A6-471C-AFA6-CE7071200406}">
      <dgm:prSet/>
      <dgm:spPr/>
      <dgm:t>
        <a:bodyPr/>
        <a:lstStyle/>
        <a:p>
          <a:endParaRPr lang="fr-BE"/>
        </a:p>
      </dgm:t>
    </dgm:pt>
    <dgm:pt modelId="{31C832C3-1DEB-48E6-B8BE-54BFAD923FF5}" type="sibTrans" cxnId="{666EBC18-29A6-471C-AFA6-CE7071200406}">
      <dgm:prSet/>
      <dgm:spPr/>
      <dgm:t>
        <a:bodyPr/>
        <a:lstStyle/>
        <a:p>
          <a:endParaRPr lang="fr-BE"/>
        </a:p>
      </dgm:t>
    </dgm:pt>
    <dgm:pt modelId="{268C1581-780C-42B9-B98C-7FD9411A1D13}" type="pres">
      <dgm:prSet presAssocID="{0AC6E283-4BF2-4F2A-ABA4-0E7AE3964BD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BE"/>
        </a:p>
      </dgm:t>
    </dgm:pt>
    <dgm:pt modelId="{AD9CBE23-D511-428A-8555-CA3FE0417715}" type="pres">
      <dgm:prSet presAssocID="{794141E8-0D32-4501-9080-821DD09869D9}" presName="root" presStyleCnt="0"/>
      <dgm:spPr/>
    </dgm:pt>
    <dgm:pt modelId="{F69A9FB0-99B2-45EB-BF00-CBA0AEE465F3}" type="pres">
      <dgm:prSet presAssocID="{794141E8-0D32-4501-9080-821DD09869D9}" presName="rootComposite" presStyleCnt="0"/>
      <dgm:spPr/>
    </dgm:pt>
    <dgm:pt modelId="{7A2583FB-3188-4145-A6B8-DDB9FE139292}" type="pres">
      <dgm:prSet presAssocID="{794141E8-0D32-4501-9080-821DD09869D9}" presName="rootText" presStyleLbl="node1" presStyleIdx="0" presStyleCnt="1" custScaleX="1049479" custScaleY="460525"/>
      <dgm:spPr/>
      <dgm:t>
        <a:bodyPr/>
        <a:lstStyle/>
        <a:p>
          <a:endParaRPr lang="fr-BE"/>
        </a:p>
      </dgm:t>
    </dgm:pt>
    <dgm:pt modelId="{B67EB3BA-8D6D-4B72-9A28-B6DD22724EAC}" type="pres">
      <dgm:prSet presAssocID="{794141E8-0D32-4501-9080-821DD09869D9}" presName="rootConnector" presStyleLbl="node1" presStyleIdx="0" presStyleCnt="1"/>
      <dgm:spPr/>
      <dgm:t>
        <a:bodyPr/>
        <a:lstStyle/>
        <a:p>
          <a:endParaRPr lang="fr-BE"/>
        </a:p>
      </dgm:t>
    </dgm:pt>
    <dgm:pt modelId="{1E2EDCF3-489C-499F-9C36-BB84CEC4C1AB}" type="pres">
      <dgm:prSet presAssocID="{794141E8-0D32-4501-9080-821DD09869D9}" presName="childShape" presStyleCnt="0"/>
      <dgm:spPr/>
    </dgm:pt>
    <dgm:pt modelId="{B9BD62EF-EA2C-4A3C-9AAE-1D6D5E14A24D}" type="pres">
      <dgm:prSet presAssocID="{99A2E430-E9D7-48A4-B5A4-4158DF36EA73}" presName="Name13" presStyleLbl="parChTrans1D2" presStyleIdx="0" presStyleCnt="10"/>
      <dgm:spPr/>
      <dgm:t>
        <a:bodyPr/>
        <a:lstStyle/>
        <a:p>
          <a:endParaRPr lang="fr-BE"/>
        </a:p>
      </dgm:t>
    </dgm:pt>
    <dgm:pt modelId="{E98900C1-C6CE-4684-88E0-5FF7C9906901}" type="pres">
      <dgm:prSet presAssocID="{87CE468A-3AF3-4E15-B6A0-79752365735D}" presName="childText" presStyleLbl="bgAcc1" presStyleIdx="0" presStyleCnt="10" custScaleX="837432" custScaleY="26905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83B24A0-0497-46B7-8EC2-A10B15730913}" type="pres">
      <dgm:prSet presAssocID="{A1A2C376-6C3F-4EBC-84CB-6B28841E6A72}" presName="Name13" presStyleLbl="parChTrans1D2" presStyleIdx="1" presStyleCnt="10"/>
      <dgm:spPr/>
      <dgm:t>
        <a:bodyPr/>
        <a:lstStyle/>
        <a:p>
          <a:endParaRPr lang="fr-BE"/>
        </a:p>
      </dgm:t>
    </dgm:pt>
    <dgm:pt modelId="{7F24E4FE-4D6C-44FE-A2DB-A38826292403}" type="pres">
      <dgm:prSet presAssocID="{D4AE09B6-B7B1-4DE5-AFF9-693E4A4E9299}" presName="childText" presStyleLbl="bgAcc1" presStyleIdx="1" presStyleCnt="10" custScaleX="838771" custScaleY="23310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2A23061-7551-40F2-A52D-01C2608685FD}" type="pres">
      <dgm:prSet presAssocID="{1DCE53AF-1C8D-4DF6-B6FB-64BEE43888EC}" presName="Name13" presStyleLbl="parChTrans1D2" presStyleIdx="2" presStyleCnt="10"/>
      <dgm:spPr/>
      <dgm:t>
        <a:bodyPr/>
        <a:lstStyle/>
        <a:p>
          <a:endParaRPr lang="fr-BE"/>
        </a:p>
      </dgm:t>
    </dgm:pt>
    <dgm:pt modelId="{E59B442B-A48A-45E4-8131-5B6F8C28B273}" type="pres">
      <dgm:prSet presAssocID="{B3AAC06F-6EC9-42F3-A1B2-E9B930B18351}" presName="childText" presStyleLbl="bgAcc1" presStyleIdx="2" presStyleCnt="10" custScaleX="837431" custScaleY="267460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3C99AD9-7EA9-4048-B741-CE6C09B322BA}" type="pres">
      <dgm:prSet presAssocID="{45F53752-F5F6-42B4-82FC-F7D9CB1658E6}" presName="Name13" presStyleLbl="parChTrans1D2" presStyleIdx="3" presStyleCnt="10"/>
      <dgm:spPr/>
      <dgm:t>
        <a:bodyPr/>
        <a:lstStyle/>
        <a:p>
          <a:endParaRPr lang="fr-BE"/>
        </a:p>
      </dgm:t>
    </dgm:pt>
    <dgm:pt modelId="{1211036C-1871-4976-B1D7-4B441A0D4959}" type="pres">
      <dgm:prSet presAssocID="{DBFF7277-266C-4230-B748-5D12D4CA4B0A}" presName="childText" presStyleLbl="bgAcc1" presStyleIdx="3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BAD10BF-30D5-44CF-B232-FA9B19B61160}" type="pres">
      <dgm:prSet presAssocID="{5001E8D3-A5BE-4A24-8088-D8AA2DB83462}" presName="Name13" presStyleLbl="parChTrans1D2" presStyleIdx="4" presStyleCnt="10"/>
      <dgm:spPr/>
      <dgm:t>
        <a:bodyPr/>
        <a:lstStyle/>
        <a:p>
          <a:endParaRPr lang="fr-BE"/>
        </a:p>
      </dgm:t>
    </dgm:pt>
    <dgm:pt modelId="{5197C574-6E04-4ED0-A985-D11DA134BD11}" type="pres">
      <dgm:prSet presAssocID="{4CF40A2C-4C30-46AF-8550-1C74A9FCD4D5}" presName="childText" presStyleLbl="bgAcc1" presStyleIdx="4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D696921-6D1F-4AF5-B403-05CFEBC7D77A}" type="pres">
      <dgm:prSet presAssocID="{4E38E14A-F05E-43D1-91B4-9C04B3526867}" presName="Name13" presStyleLbl="parChTrans1D2" presStyleIdx="5" presStyleCnt="10"/>
      <dgm:spPr/>
      <dgm:t>
        <a:bodyPr/>
        <a:lstStyle/>
        <a:p>
          <a:endParaRPr lang="fr-BE"/>
        </a:p>
      </dgm:t>
    </dgm:pt>
    <dgm:pt modelId="{65920CD0-9E7E-4542-8F3B-96C94F407ED3}" type="pres">
      <dgm:prSet presAssocID="{1311CCF3-ED22-4271-A828-5D053CCD136F}" presName="childText" presStyleLbl="bgAcc1" presStyleIdx="5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988F0AB-3B77-4089-81E5-935ACFAE75A7}" type="pres">
      <dgm:prSet presAssocID="{6B42DB46-14DC-43B9-BC0E-08629AA08E66}" presName="Name13" presStyleLbl="parChTrans1D2" presStyleIdx="6" presStyleCnt="10"/>
      <dgm:spPr/>
      <dgm:t>
        <a:bodyPr/>
        <a:lstStyle/>
        <a:p>
          <a:endParaRPr lang="fr-BE"/>
        </a:p>
      </dgm:t>
    </dgm:pt>
    <dgm:pt modelId="{01FF0A03-E593-4CB6-8AC8-0CBA2C8ABCF4}" type="pres">
      <dgm:prSet presAssocID="{9215C0B1-30C3-4627-A0AA-D446A3DFD0CB}" presName="childText" presStyleLbl="bgAcc1" presStyleIdx="6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89231EA9-DD08-443E-9319-66E14047C78B}" type="pres">
      <dgm:prSet presAssocID="{AB7222C3-9E10-427F-A7A7-3CCF0860E693}" presName="Name13" presStyleLbl="parChTrans1D2" presStyleIdx="7" presStyleCnt="10"/>
      <dgm:spPr/>
      <dgm:t>
        <a:bodyPr/>
        <a:lstStyle/>
        <a:p>
          <a:endParaRPr lang="fr-BE"/>
        </a:p>
      </dgm:t>
    </dgm:pt>
    <dgm:pt modelId="{A0456113-8D47-47F5-906C-8453F8C3DE7D}" type="pres">
      <dgm:prSet presAssocID="{F4F46106-AA93-41A5-B03D-F997AC23822E}" presName="childText" presStyleLbl="bgAcc1" presStyleIdx="7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240A4DC-4985-4AB5-8099-B84CC407905B}" type="pres">
      <dgm:prSet presAssocID="{9938FDAA-83EC-4F7B-A903-E770A043B596}" presName="Name13" presStyleLbl="parChTrans1D2" presStyleIdx="8" presStyleCnt="10"/>
      <dgm:spPr/>
      <dgm:t>
        <a:bodyPr/>
        <a:lstStyle/>
        <a:p>
          <a:endParaRPr lang="fr-BE"/>
        </a:p>
      </dgm:t>
    </dgm:pt>
    <dgm:pt modelId="{3081B995-9014-458C-99F1-6ABCC8DB83D6}" type="pres">
      <dgm:prSet presAssocID="{EC8D97A7-3041-4257-A2DC-8DCA127374CB}" presName="childText" presStyleLbl="bgAcc1" presStyleIdx="8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FE09E9D-7C23-412A-A0A5-771348BBC87B}" type="pres">
      <dgm:prSet presAssocID="{54DEA639-B380-401F-AB5B-743D62F7AB42}" presName="Name13" presStyleLbl="parChTrans1D2" presStyleIdx="9" presStyleCnt="10"/>
      <dgm:spPr/>
      <dgm:t>
        <a:bodyPr/>
        <a:lstStyle/>
        <a:p>
          <a:endParaRPr lang="fr-BE"/>
        </a:p>
      </dgm:t>
    </dgm:pt>
    <dgm:pt modelId="{42B7CF3A-9E7D-48D9-A707-011DAC055F8C}" type="pres">
      <dgm:prSet presAssocID="{E91B6436-EE04-403D-A3DC-5D9A5499A921}" presName="childText" presStyleLbl="bgAcc1" presStyleIdx="9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FF9CD7D1-364D-4782-AEA3-3A651728E4F1}" type="presOf" srcId="{1311CCF3-ED22-4271-A828-5D053CCD136F}" destId="{65920CD0-9E7E-4542-8F3B-96C94F407ED3}" srcOrd="0" destOrd="0" presId="urn:microsoft.com/office/officeart/2005/8/layout/hierarchy3"/>
    <dgm:cxn modelId="{1C10704E-6DC0-4C01-B234-94800D2A6F88}" srcId="{794141E8-0D32-4501-9080-821DD09869D9}" destId="{1311CCF3-ED22-4271-A828-5D053CCD136F}" srcOrd="5" destOrd="0" parTransId="{4E38E14A-F05E-43D1-91B4-9C04B3526867}" sibTransId="{EC112DDF-5720-40ED-A410-6D56850DFC98}"/>
    <dgm:cxn modelId="{2500779F-500A-4482-BD3C-8C9CA11EDC25}" type="presOf" srcId="{EC8D97A7-3041-4257-A2DC-8DCA127374CB}" destId="{3081B995-9014-458C-99F1-6ABCC8DB83D6}" srcOrd="0" destOrd="0" presId="urn:microsoft.com/office/officeart/2005/8/layout/hierarchy3"/>
    <dgm:cxn modelId="{666EBC18-29A6-471C-AFA6-CE7071200406}" srcId="{794141E8-0D32-4501-9080-821DD09869D9}" destId="{E91B6436-EE04-403D-A3DC-5D9A5499A921}" srcOrd="9" destOrd="0" parTransId="{54DEA639-B380-401F-AB5B-743D62F7AB42}" sibTransId="{31C832C3-1DEB-48E6-B8BE-54BFAD923FF5}"/>
    <dgm:cxn modelId="{22571667-E995-4155-B9AC-5B8C692751EA}" type="presOf" srcId="{54DEA639-B380-401F-AB5B-743D62F7AB42}" destId="{2FE09E9D-7C23-412A-A0A5-771348BBC87B}" srcOrd="0" destOrd="0" presId="urn:microsoft.com/office/officeart/2005/8/layout/hierarchy3"/>
    <dgm:cxn modelId="{50A2F960-F248-400A-8DB4-5B0E8E1BB67F}" type="presOf" srcId="{87CE468A-3AF3-4E15-B6A0-79752365735D}" destId="{E98900C1-C6CE-4684-88E0-5FF7C9906901}" srcOrd="0" destOrd="0" presId="urn:microsoft.com/office/officeart/2005/8/layout/hierarchy3"/>
    <dgm:cxn modelId="{FD2F38DE-B13B-4F74-B15B-88F85D3EC3E1}" srcId="{794141E8-0D32-4501-9080-821DD09869D9}" destId="{F4F46106-AA93-41A5-B03D-F997AC23822E}" srcOrd="7" destOrd="0" parTransId="{AB7222C3-9E10-427F-A7A7-3CCF0860E693}" sibTransId="{6C4530AA-30C1-4F3C-AC4D-F8625DC86355}"/>
    <dgm:cxn modelId="{D2EBA861-47C1-4057-89BF-4B431454BDC3}" type="presOf" srcId="{5001E8D3-A5BE-4A24-8088-D8AA2DB83462}" destId="{5BAD10BF-30D5-44CF-B232-FA9B19B61160}" srcOrd="0" destOrd="0" presId="urn:microsoft.com/office/officeart/2005/8/layout/hierarchy3"/>
    <dgm:cxn modelId="{282B4169-0504-495D-9637-149F09DE08EF}" type="presOf" srcId="{F4F46106-AA93-41A5-B03D-F997AC23822E}" destId="{A0456113-8D47-47F5-906C-8453F8C3DE7D}" srcOrd="0" destOrd="0" presId="urn:microsoft.com/office/officeart/2005/8/layout/hierarchy3"/>
    <dgm:cxn modelId="{5F7CCFDD-1AD4-41D9-9040-B657303E2C4B}" srcId="{794141E8-0D32-4501-9080-821DD09869D9}" destId="{9215C0B1-30C3-4627-A0AA-D446A3DFD0CB}" srcOrd="6" destOrd="0" parTransId="{6B42DB46-14DC-43B9-BC0E-08629AA08E66}" sibTransId="{1D40B6D5-D7B3-459B-83D7-0994339F40F9}"/>
    <dgm:cxn modelId="{6BE53B39-69EF-4720-9B57-E27850FFEAB6}" type="presOf" srcId="{DBFF7277-266C-4230-B748-5D12D4CA4B0A}" destId="{1211036C-1871-4976-B1D7-4B441A0D4959}" srcOrd="0" destOrd="0" presId="urn:microsoft.com/office/officeart/2005/8/layout/hierarchy3"/>
    <dgm:cxn modelId="{2EEC806A-5FB2-4782-8956-145007A847C0}" type="presOf" srcId="{AB7222C3-9E10-427F-A7A7-3CCF0860E693}" destId="{89231EA9-DD08-443E-9319-66E14047C78B}" srcOrd="0" destOrd="0" presId="urn:microsoft.com/office/officeart/2005/8/layout/hierarchy3"/>
    <dgm:cxn modelId="{921957F6-F383-4BBA-8E42-17C218A225C2}" type="presOf" srcId="{4CF40A2C-4C30-46AF-8550-1C74A9FCD4D5}" destId="{5197C574-6E04-4ED0-A985-D11DA134BD11}" srcOrd="0" destOrd="0" presId="urn:microsoft.com/office/officeart/2005/8/layout/hierarchy3"/>
    <dgm:cxn modelId="{B660736A-E3D4-4E2B-B026-DAC28D1E0173}" type="presOf" srcId="{9938FDAA-83EC-4F7B-A903-E770A043B596}" destId="{4240A4DC-4985-4AB5-8099-B84CC407905B}" srcOrd="0" destOrd="0" presId="urn:microsoft.com/office/officeart/2005/8/layout/hierarchy3"/>
    <dgm:cxn modelId="{89BBF968-6468-429B-98D0-21172319932D}" type="presOf" srcId="{1DCE53AF-1C8D-4DF6-B6FB-64BEE43888EC}" destId="{A2A23061-7551-40F2-A52D-01C2608685FD}" srcOrd="0" destOrd="0" presId="urn:microsoft.com/office/officeart/2005/8/layout/hierarchy3"/>
    <dgm:cxn modelId="{2859FF77-B930-4620-898D-EA3DC850E22A}" type="presOf" srcId="{99A2E430-E9D7-48A4-B5A4-4158DF36EA73}" destId="{B9BD62EF-EA2C-4A3C-9AAE-1D6D5E14A24D}" srcOrd="0" destOrd="0" presId="urn:microsoft.com/office/officeart/2005/8/layout/hierarchy3"/>
    <dgm:cxn modelId="{9239CA67-AB5F-41FD-BFF7-E782744D0DE4}" type="presOf" srcId="{4E38E14A-F05E-43D1-91B4-9C04B3526867}" destId="{AD696921-6D1F-4AF5-B403-05CFEBC7D77A}" srcOrd="0" destOrd="0" presId="urn:microsoft.com/office/officeart/2005/8/layout/hierarchy3"/>
    <dgm:cxn modelId="{3A78E7E5-7011-4BED-BBFF-1116C11C4673}" srcId="{794141E8-0D32-4501-9080-821DD09869D9}" destId="{EC8D97A7-3041-4257-A2DC-8DCA127374CB}" srcOrd="8" destOrd="0" parTransId="{9938FDAA-83EC-4F7B-A903-E770A043B596}" sibTransId="{A75E4CA4-E855-4965-A684-6D911CD01DAF}"/>
    <dgm:cxn modelId="{B6E06A8D-EBF7-4866-9849-B643F391E92E}" type="presOf" srcId="{B3AAC06F-6EC9-42F3-A1B2-E9B930B18351}" destId="{E59B442B-A48A-45E4-8131-5B6F8C28B273}" srcOrd="0" destOrd="0" presId="urn:microsoft.com/office/officeart/2005/8/layout/hierarchy3"/>
    <dgm:cxn modelId="{A215FAB1-602A-4DB0-BD9A-4D51A241349F}" type="presOf" srcId="{794141E8-0D32-4501-9080-821DD09869D9}" destId="{7A2583FB-3188-4145-A6B8-DDB9FE139292}" srcOrd="0" destOrd="0" presId="urn:microsoft.com/office/officeart/2005/8/layout/hierarchy3"/>
    <dgm:cxn modelId="{2E420DF2-9BC4-41B3-A4A5-04277542847B}" srcId="{794141E8-0D32-4501-9080-821DD09869D9}" destId="{87CE468A-3AF3-4E15-B6A0-79752365735D}" srcOrd="0" destOrd="0" parTransId="{99A2E430-E9D7-48A4-B5A4-4158DF36EA73}" sibTransId="{0E7FA5FD-7D09-43B8-ACB3-E9DAC2E35923}"/>
    <dgm:cxn modelId="{D012FD71-2731-4782-B140-3B36ACE8E995}" type="presOf" srcId="{D4AE09B6-B7B1-4DE5-AFF9-693E4A4E9299}" destId="{7F24E4FE-4D6C-44FE-A2DB-A38826292403}" srcOrd="0" destOrd="0" presId="urn:microsoft.com/office/officeart/2005/8/layout/hierarchy3"/>
    <dgm:cxn modelId="{236BD5DB-84DD-4F07-8CE4-EDEDDFDA8F71}" srcId="{0AC6E283-4BF2-4F2A-ABA4-0E7AE3964BD1}" destId="{794141E8-0D32-4501-9080-821DD09869D9}" srcOrd="0" destOrd="0" parTransId="{356D26A4-1984-4ACA-B67C-6F323CF57213}" sibTransId="{68556D81-E4E5-432F-98A6-536A82D87DBD}"/>
    <dgm:cxn modelId="{2713C8D8-3E94-42E1-94CA-50B6F790CF32}" type="presOf" srcId="{9215C0B1-30C3-4627-A0AA-D446A3DFD0CB}" destId="{01FF0A03-E593-4CB6-8AC8-0CBA2C8ABCF4}" srcOrd="0" destOrd="0" presId="urn:microsoft.com/office/officeart/2005/8/layout/hierarchy3"/>
    <dgm:cxn modelId="{CF8983E4-2F6A-448C-8F45-B9F64AA2177A}" type="presOf" srcId="{E91B6436-EE04-403D-A3DC-5D9A5499A921}" destId="{42B7CF3A-9E7D-48D9-A707-011DAC055F8C}" srcOrd="0" destOrd="0" presId="urn:microsoft.com/office/officeart/2005/8/layout/hierarchy3"/>
    <dgm:cxn modelId="{57CCF5F2-9E68-46E5-B5DE-48CF47C10382}" type="presOf" srcId="{45F53752-F5F6-42B4-82FC-F7D9CB1658E6}" destId="{D3C99AD9-7EA9-4048-B741-CE6C09B322BA}" srcOrd="0" destOrd="0" presId="urn:microsoft.com/office/officeart/2005/8/layout/hierarchy3"/>
    <dgm:cxn modelId="{B9F57FC3-F001-4D38-BF74-F354260A522F}" srcId="{794141E8-0D32-4501-9080-821DD09869D9}" destId="{DBFF7277-266C-4230-B748-5D12D4CA4B0A}" srcOrd="3" destOrd="0" parTransId="{45F53752-F5F6-42B4-82FC-F7D9CB1658E6}" sibTransId="{E3C4E8F8-3CD2-42D9-8A44-ADBCE7196689}"/>
    <dgm:cxn modelId="{9D06FC7F-FAE1-4F0A-84D5-4806BBB07B0B}" type="presOf" srcId="{6B42DB46-14DC-43B9-BC0E-08629AA08E66}" destId="{5988F0AB-3B77-4089-81E5-935ACFAE75A7}" srcOrd="0" destOrd="0" presId="urn:microsoft.com/office/officeart/2005/8/layout/hierarchy3"/>
    <dgm:cxn modelId="{4C61B4DB-E748-4C45-91D1-D301885B714A}" type="presOf" srcId="{0AC6E283-4BF2-4F2A-ABA4-0E7AE3964BD1}" destId="{268C1581-780C-42B9-B98C-7FD9411A1D13}" srcOrd="0" destOrd="0" presId="urn:microsoft.com/office/officeart/2005/8/layout/hierarchy3"/>
    <dgm:cxn modelId="{66B764D1-1E2F-4633-A9A7-D6F7EF73192A}" srcId="{794141E8-0D32-4501-9080-821DD09869D9}" destId="{D4AE09B6-B7B1-4DE5-AFF9-693E4A4E9299}" srcOrd="1" destOrd="0" parTransId="{A1A2C376-6C3F-4EBC-84CB-6B28841E6A72}" sibTransId="{4450FBB1-DEDE-4F5B-9DE6-D37191FE38A4}"/>
    <dgm:cxn modelId="{48E0EF7E-2991-411E-8A75-E038812BEA2D}" type="presOf" srcId="{794141E8-0D32-4501-9080-821DD09869D9}" destId="{B67EB3BA-8D6D-4B72-9A28-B6DD22724EAC}" srcOrd="1" destOrd="0" presId="urn:microsoft.com/office/officeart/2005/8/layout/hierarchy3"/>
    <dgm:cxn modelId="{A703516A-2989-45A4-A57E-B004CE2496EA}" type="presOf" srcId="{A1A2C376-6C3F-4EBC-84CB-6B28841E6A72}" destId="{583B24A0-0497-46B7-8EC2-A10B15730913}" srcOrd="0" destOrd="0" presId="urn:microsoft.com/office/officeart/2005/8/layout/hierarchy3"/>
    <dgm:cxn modelId="{9666C32A-4E33-4E68-919F-81BF320A264F}" srcId="{794141E8-0D32-4501-9080-821DD09869D9}" destId="{B3AAC06F-6EC9-42F3-A1B2-E9B930B18351}" srcOrd="2" destOrd="0" parTransId="{1DCE53AF-1C8D-4DF6-B6FB-64BEE43888EC}" sibTransId="{152D0C7C-E413-4FA2-BDD5-CB4B9870EF3D}"/>
    <dgm:cxn modelId="{B276ED67-2183-41B5-A891-173A8F7AC5AC}" srcId="{794141E8-0D32-4501-9080-821DD09869D9}" destId="{4CF40A2C-4C30-46AF-8550-1C74A9FCD4D5}" srcOrd="4" destOrd="0" parTransId="{5001E8D3-A5BE-4A24-8088-D8AA2DB83462}" sibTransId="{04092F15-0C6F-4D7B-95C0-335BDF7361BE}"/>
    <dgm:cxn modelId="{70A2D120-BAA7-4C5A-8E4C-567A598FC128}" type="presParOf" srcId="{268C1581-780C-42B9-B98C-7FD9411A1D13}" destId="{AD9CBE23-D511-428A-8555-CA3FE0417715}" srcOrd="0" destOrd="0" presId="urn:microsoft.com/office/officeart/2005/8/layout/hierarchy3"/>
    <dgm:cxn modelId="{4D626833-00BA-4D67-A42E-6A9537DF65AE}" type="presParOf" srcId="{AD9CBE23-D511-428A-8555-CA3FE0417715}" destId="{F69A9FB0-99B2-45EB-BF00-CBA0AEE465F3}" srcOrd="0" destOrd="0" presId="urn:microsoft.com/office/officeart/2005/8/layout/hierarchy3"/>
    <dgm:cxn modelId="{8CCB99D5-F136-435D-B197-625562F05D29}" type="presParOf" srcId="{F69A9FB0-99B2-45EB-BF00-CBA0AEE465F3}" destId="{7A2583FB-3188-4145-A6B8-DDB9FE139292}" srcOrd="0" destOrd="0" presId="urn:microsoft.com/office/officeart/2005/8/layout/hierarchy3"/>
    <dgm:cxn modelId="{046F898F-4837-4370-9DFC-050C7B867528}" type="presParOf" srcId="{F69A9FB0-99B2-45EB-BF00-CBA0AEE465F3}" destId="{B67EB3BA-8D6D-4B72-9A28-B6DD22724EAC}" srcOrd="1" destOrd="0" presId="urn:microsoft.com/office/officeart/2005/8/layout/hierarchy3"/>
    <dgm:cxn modelId="{022707F5-C9DA-44BD-A3E2-0DA2B6B44975}" type="presParOf" srcId="{AD9CBE23-D511-428A-8555-CA3FE0417715}" destId="{1E2EDCF3-489C-499F-9C36-BB84CEC4C1AB}" srcOrd="1" destOrd="0" presId="urn:microsoft.com/office/officeart/2005/8/layout/hierarchy3"/>
    <dgm:cxn modelId="{1F07CDFD-AE71-49AA-B22A-A233DE1F71A5}" type="presParOf" srcId="{1E2EDCF3-489C-499F-9C36-BB84CEC4C1AB}" destId="{B9BD62EF-EA2C-4A3C-9AAE-1D6D5E14A24D}" srcOrd="0" destOrd="0" presId="urn:microsoft.com/office/officeart/2005/8/layout/hierarchy3"/>
    <dgm:cxn modelId="{0D2C12FB-9441-410B-8C69-9F1364C61324}" type="presParOf" srcId="{1E2EDCF3-489C-499F-9C36-BB84CEC4C1AB}" destId="{E98900C1-C6CE-4684-88E0-5FF7C9906901}" srcOrd="1" destOrd="0" presId="urn:microsoft.com/office/officeart/2005/8/layout/hierarchy3"/>
    <dgm:cxn modelId="{56D05CB9-D63E-4595-8906-FC8AD6AE28D4}" type="presParOf" srcId="{1E2EDCF3-489C-499F-9C36-BB84CEC4C1AB}" destId="{583B24A0-0497-46B7-8EC2-A10B15730913}" srcOrd="2" destOrd="0" presId="urn:microsoft.com/office/officeart/2005/8/layout/hierarchy3"/>
    <dgm:cxn modelId="{764B94A2-AF8B-47A8-8C5C-27FB213A3C96}" type="presParOf" srcId="{1E2EDCF3-489C-499F-9C36-BB84CEC4C1AB}" destId="{7F24E4FE-4D6C-44FE-A2DB-A38826292403}" srcOrd="3" destOrd="0" presId="urn:microsoft.com/office/officeart/2005/8/layout/hierarchy3"/>
    <dgm:cxn modelId="{A2FF86AD-D18D-4471-A797-CD331EDE5577}" type="presParOf" srcId="{1E2EDCF3-489C-499F-9C36-BB84CEC4C1AB}" destId="{A2A23061-7551-40F2-A52D-01C2608685FD}" srcOrd="4" destOrd="0" presId="urn:microsoft.com/office/officeart/2005/8/layout/hierarchy3"/>
    <dgm:cxn modelId="{61F3DF62-D994-4E90-B734-86A27064D36D}" type="presParOf" srcId="{1E2EDCF3-489C-499F-9C36-BB84CEC4C1AB}" destId="{E59B442B-A48A-45E4-8131-5B6F8C28B273}" srcOrd="5" destOrd="0" presId="urn:microsoft.com/office/officeart/2005/8/layout/hierarchy3"/>
    <dgm:cxn modelId="{7495C643-BEED-4050-80C2-5B6897889E98}" type="presParOf" srcId="{1E2EDCF3-489C-499F-9C36-BB84CEC4C1AB}" destId="{D3C99AD9-7EA9-4048-B741-CE6C09B322BA}" srcOrd="6" destOrd="0" presId="urn:microsoft.com/office/officeart/2005/8/layout/hierarchy3"/>
    <dgm:cxn modelId="{A377687B-C6E1-4CD4-A5BB-1D56AA93EEBE}" type="presParOf" srcId="{1E2EDCF3-489C-499F-9C36-BB84CEC4C1AB}" destId="{1211036C-1871-4976-B1D7-4B441A0D4959}" srcOrd="7" destOrd="0" presId="urn:microsoft.com/office/officeart/2005/8/layout/hierarchy3"/>
    <dgm:cxn modelId="{31AE490F-9D52-4D95-8D0D-63EBE4DF1CBB}" type="presParOf" srcId="{1E2EDCF3-489C-499F-9C36-BB84CEC4C1AB}" destId="{5BAD10BF-30D5-44CF-B232-FA9B19B61160}" srcOrd="8" destOrd="0" presId="urn:microsoft.com/office/officeart/2005/8/layout/hierarchy3"/>
    <dgm:cxn modelId="{4D704D71-5156-4459-8A24-C47521226455}" type="presParOf" srcId="{1E2EDCF3-489C-499F-9C36-BB84CEC4C1AB}" destId="{5197C574-6E04-4ED0-A985-D11DA134BD11}" srcOrd="9" destOrd="0" presId="urn:microsoft.com/office/officeart/2005/8/layout/hierarchy3"/>
    <dgm:cxn modelId="{16843C22-F7E6-4D06-826E-695B98072DA4}" type="presParOf" srcId="{1E2EDCF3-489C-499F-9C36-BB84CEC4C1AB}" destId="{AD696921-6D1F-4AF5-B403-05CFEBC7D77A}" srcOrd="10" destOrd="0" presId="urn:microsoft.com/office/officeart/2005/8/layout/hierarchy3"/>
    <dgm:cxn modelId="{09D582FC-5356-46A0-9410-F8FF3674D626}" type="presParOf" srcId="{1E2EDCF3-489C-499F-9C36-BB84CEC4C1AB}" destId="{65920CD0-9E7E-4542-8F3B-96C94F407ED3}" srcOrd="11" destOrd="0" presId="urn:microsoft.com/office/officeart/2005/8/layout/hierarchy3"/>
    <dgm:cxn modelId="{44780760-CF7C-4FBC-9848-4F8A4B6F7E3D}" type="presParOf" srcId="{1E2EDCF3-489C-499F-9C36-BB84CEC4C1AB}" destId="{5988F0AB-3B77-4089-81E5-935ACFAE75A7}" srcOrd="12" destOrd="0" presId="urn:microsoft.com/office/officeart/2005/8/layout/hierarchy3"/>
    <dgm:cxn modelId="{E8E524E5-0F2A-490B-AF7E-92C3CE6C6370}" type="presParOf" srcId="{1E2EDCF3-489C-499F-9C36-BB84CEC4C1AB}" destId="{01FF0A03-E593-4CB6-8AC8-0CBA2C8ABCF4}" srcOrd="13" destOrd="0" presId="urn:microsoft.com/office/officeart/2005/8/layout/hierarchy3"/>
    <dgm:cxn modelId="{125C2448-AA08-4EFB-A81C-B017E3062477}" type="presParOf" srcId="{1E2EDCF3-489C-499F-9C36-BB84CEC4C1AB}" destId="{89231EA9-DD08-443E-9319-66E14047C78B}" srcOrd="14" destOrd="0" presId="urn:microsoft.com/office/officeart/2005/8/layout/hierarchy3"/>
    <dgm:cxn modelId="{94E816D8-DEC5-4990-9DEB-087B75526E99}" type="presParOf" srcId="{1E2EDCF3-489C-499F-9C36-BB84CEC4C1AB}" destId="{A0456113-8D47-47F5-906C-8453F8C3DE7D}" srcOrd="15" destOrd="0" presId="urn:microsoft.com/office/officeart/2005/8/layout/hierarchy3"/>
    <dgm:cxn modelId="{6AD1AC21-98E9-4988-82CD-BC9136C7E97C}" type="presParOf" srcId="{1E2EDCF3-489C-499F-9C36-BB84CEC4C1AB}" destId="{4240A4DC-4985-4AB5-8099-B84CC407905B}" srcOrd="16" destOrd="0" presId="urn:microsoft.com/office/officeart/2005/8/layout/hierarchy3"/>
    <dgm:cxn modelId="{186CA2D3-828E-49CE-8706-A1E4BEB54908}" type="presParOf" srcId="{1E2EDCF3-489C-499F-9C36-BB84CEC4C1AB}" destId="{3081B995-9014-458C-99F1-6ABCC8DB83D6}" srcOrd="17" destOrd="0" presId="urn:microsoft.com/office/officeart/2005/8/layout/hierarchy3"/>
    <dgm:cxn modelId="{F9190860-F62E-475F-A4DA-F8CA6CBD7EAF}" type="presParOf" srcId="{1E2EDCF3-489C-499F-9C36-BB84CEC4C1AB}" destId="{2FE09E9D-7C23-412A-A0A5-771348BBC87B}" srcOrd="18" destOrd="0" presId="urn:microsoft.com/office/officeart/2005/8/layout/hierarchy3"/>
    <dgm:cxn modelId="{EBBD5DB1-29C1-450D-8875-DF74BD649A05}" type="presParOf" srcId="{1E2EDCF3-489C-499F-9C36-BB84CEC4C1AB}" destId="{42B7CF3A-9E7D-48D9-A707-011DAC055F8C}" srcOrd="1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C6E283-4BF2-4F2A-ABA4-0E7AE3964BD1}" type="doc">
      <dgm:prSet loTypeId="urn:microsoft.com/office/officeart/2005/8/layout/hierarchy3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794141E8-0D32-4501-9080-821DD09869D9}">
      <dgm:prSet/>
      <dgm:spPr/>
      <dgm:t>
        <a:bodyPr/>
        <a:lstStyle/>
        <a:p>
          <a:pPr rtl="0"/>
          <a:r>
            <a:rPr lang="fr-BE" b="1" i="0" baseline="0" dirty="0" smtClean="0"/>
            <a:t>Une école, c’est:  </a:t>
          </a:r>
          <a:endParaRPr lang="fr-BE" dirty="0"/>
        </a:p>
      </dgm:t>
    </dgm:pt>
    <dgm:pt modelId="{356D26A4-1984-4ACA-B67C-6F323CF57213}" type="parTrans" cxnId="{236BD5DB-84DD-4F07-8CE4-EDEDDFDA8F71}">
      <dgm:prSet/>
      <dgm:spPr/>
      <dgm:t>
        <a:bodyPr/>
        <a:lstStyle/>
        <a:p>
          <a:endParaRPr lang="fr-BE"/>
        </a:p>
      </dgm:t>
    </dgm:pt>
    <dgm:pt modelId="{68556D81-E4E5-432F-98A6-536A82D87DBD}" type="sibTrans" cxnId="{236BD5DB-84DD-4F07-8CE4-EDEDDFDA8F71}">
      <dgm:prSet/>
      <dgm:spPr/>
      <dgm:t>
        <a:bodyPr/>
        <a:lstStyle/>
        <a:p>
          <a:endParaRPr lang="fr-BE"/>
        </a:p>
      </dgm:t>
    </dgm:pt>
    <dgm:pt modelId="{87CE468A-3AF3-4E15-B6A0-79752365735D}">
      <dgm:prSet custT="1"/>
      <dgm:spPr/>
      <dgm:t>
        <a:bodyPr/>
        <a:lstStyle/>
        <a:p>
          <a:pPr rtl="0"/>
          <a:r>
            <a:rPr lang="fr-BE" sz="1050" b="1" i="0" baseline="0" dirty="0" smtClean="0"/>
            <a:t>une direction  </a:t>
          </a:r>
          <a:endParaRPr lang="fr-BE" sz="105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99A2E430-E9D7-48A4-B5A4-4158DF36EA73}" type="parTrans" cxnId="{2E420DF2-9BC4-41B3-A4A5-04277542847B}">
      <dgm:prSet/>
      <dgm:spPr/>
      <dgm:t>
        <a:bodyPr/>
        <a:lstStyle/>
        <a:p>
          <a:endParaRPr lang="fr-BE"/>
        </a:p>
      </dgm:t>
    </dgm:pt>
    <dgm:pt modelId="{0E7FA5FD-7D09-43B8-ACB3-E9DAC2E35923}" type="sibTrans" cxnId="{2E420DF2-9BC4-41B3-A4A5-04277542847B}">
      <dgm:prSet/>
      <dgm:spPr/>
      <dgm:t>
        <a:bodyPr/>
        <a:lstStyle/>
        <a:p>
          <a:endParaRPr lang="fr-BE"/>
        </a:p>
      </dgm:t>
    </dgm:pt>
    <dgm:pt modelId="{D4AE09B6-B7B1-4DE5-AFF9-693E4A4E9299}">
      <dgm:prSet/>
      <dgm:spPr/>
      <dgm:t>
        <a:bodyPr/>
        <a:lstStyle/>
        <a:p>
          <a:pPr rtl="0"/>
          <a:r>
            <a:rPr lang="fr-BE" b="1" i="0" baseline="0" dirty="0" smtClean="0"/>
            <a:t>un pouvoir organisateur  </a:t>
          </a:r>
          <a:endParaRPr lang="fr-BE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A1A2C376-6C3F-4EBC-84CB-6B28841E6A72}" type="parTrans" cxnId="{66B764D1-1E2F-4633-A9A7-D6F7EF73192A}">
      <dgm:prSet/>
      <dgm:spPr/>
      <dgm:t>
        <a:bodyPr/>
        <a:lstStyle/>
        <a:p>
          <a:endParaRPr lang="fr-BE"/>
        </a:p>
      </dgm:t>
    </dgm:pt>
    <dgm:pt modelId="{4450FBB1-DEDE-4F5B-9DE6-D37191FE38A4}" type="sibTrans" cxnId="{66B764D1-1E2F-4633-A9A7-D6F7EF73192A}">
      <dgm:prSet/>
      <dgm:spPr/>
      <dgm:t>
        <a:bodyPr/>
        <a:lstStyle/>
        <a:p>
          <a:endParaRPr lang="fr-BE"/>
        </a:p>
      </dgm:t>
    </dgm:pt>
    <dgm:pt modelId="{B3AAC06F-6EC9-42F3-A1B2-E9B930B18351}">
      <dgm:prSet/>
      <dgm:spPr/>
      <dgm:t>
        <a:bodyPr/>
        <a:lstStyle/>
        <a:p>
          <a:pPr rtl="0"/>
          <a:r>
            <a:rPr lang="fr-BE" b="1" i="0" baseline="0" smtClean="0"/>
            <a:t>un public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1DCE53AF-1C8D-4DF6-B6FB-64BEE43888EC}" type="parTrans" cxnId="{9666C32A-4E33-4E68-919F-81BF320A264F}">
      <dgm:prSet/>
      <dgm:spPr/>
      <dgm:t>
        <a:bodyPr/>
        <a:lstStyle/>
        <a:p>
          <a:endParaRPr lang="fr-BE"/>
        </a:p>
      </dgm:t>
    </dgm:pt>
    <dgm:pt modelId="{152D0C7C-E413-4FA2-BDD5-CB4B9870EF3D}" type="sibTrans" cxnId="{9666C32A-4E33-4E68-919F-81BF320A264F}">
      <dgm:prSet/>
      <dgm:spPr/>
      <dgm:t>
        <a:bodyPr/>
        <a:lstStyle/>
        <a:p>
          <a:endParaRPr lang="fr-BE"/>
        </a:p>
      </dgm:t>
    </dgm:pt>
    <dgm:pt modelId="{DBFF7277-266C-4230-B748-5D12D4CA4B0A}">
      <dgm:prSet/>
      <dgm:spPr/>
      <dgm:t>
        <a:bodyPr/>
        <a:lstStyle/>
        <a:p>
          <a:pPr rtl="0"/>
          <a:r>
            <a:rPr lang="fr-BE" b="1" i="0" baseline="0" smtClean="0"/>
            <a:t>une infrastructure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45F53752-F5F6-42B4-82FC-F7D9CB1658E6}" type="parTrans" cxnId="{B9F57FC3-F001-4D38-BF74-F354260A522F}">
      <dgm:prSet/>
      <dgm:spPr/>
      <dgm:t>
        <a:bodyPr/>
        <a:lstStyle/>
        <a:p>
          <a:endParaRPr lang="fr-BE"/>
        </a:p>
      </dgm:t>
    </dgm:pt>
    <dgm:pt modelId="{E3C4E8F8-3CD2-42D9-8A44-ADBCE7196689}" type="sibTrans" cxnId="{B9F57FC3-F001-4D38-BF74-F354260A522F}">
      <dgm:prSet/>
      <dgm:spPr/>
      <dgm:t>
        <a:bodyPr/>
        <a:lstStyle/>
        <a:p>
          <a:endParaRPr lang="fr-BE"/>
        </a:p>
      </dgm:t>
    </dgm:pt>
    <dgm:pt modelId="{4CF40A2C-4C30-46AF-8550-1C74A9FCD4D5}">
      <dgm:prSet/>
      <dgm:spPr/>
      <dgm:t>
        <a:bodyPr/>
        <a:lstStyle/>
        <a:p>
          <a:pPr rtl="0"/>
          <a:r>
            <a:rPr lang="fr-BE" b="1" i="0" baseline="0" smtClean="0"/>
            <a:t>un projet d’établissement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5001E8D3-A5BE-4A24-8088-D8AA2DB83462}" type="parTrans" cxnId="{B276ED67-2183-41B5-A891-173A8F7AC5AC}">
      <dgm:prSet/>
      <dgm:spPr/>
      <dgm:t>
        <a:bodyPr/>
        <a:lstStyle/>
        <a:p>
          <a:endParaRPr lang="fr-BE"/>
        </a:p>
      </dgm:t>
    </dgm:pt>
    <dgm:pt modelId="{04092F15-0C6F-4D7B-95C0-335BDF7361BE}" type="sibTrans" cxnId="{B276ED67-2183-41B5-A891-173A8F7AC5AC}">
      <dgm:prSet/>
      <dgm:spPr/>
      <dgm:t>
        <a:bodyPr/>
        <a:lstStyle/>
        <a:p>
          <a:endParaRPr lang="fr-BE"/>
        </a:p>
      </dgm:t>
    </dgm:pt>
    <dgm:pt modelId="{1311CCF3-ED22-4271-A828-5D053CCD136F}">
      <dgm:prSet/>
      <dgm:spPr/>
      <dgm:t>
        <a:bodyPr/>
        <a:lstStyle/>
        <a:p>
          <a:pPr rtl="0"/>
          <a:r>
            <a:rPr lang="fr-BE" b="1" i="0" baseline="0" smtClean="0"/>
            <a:t>un mode de communication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4E38E14A-F05E-43D1-91B4-9C04B3526867}" type="parTrans" cxnId="{1C10704E-6DC0-4C01-B234-94800D2A6F88}">
      <dgm:prSet/>
      <dgm:spPr/>
      <dgm:t>
        <a:bodyPr/>
        <a:lstStyle/>
        <a:p>
          <a:endParaRPr lang="fr-BE"/>
        </a:p>
      </dgm:t>
    </dgm:pt>
    <dgm:pt modelId="{EC112DDF-5720-40ED-A410-6D56850DFC98}" type="sibTrans" cxnId="{1C10704E-6DC0-4C01-B234-94800D2A6F88}">
      <dgm:prSet/>
      <dgm:spPr/>
      <dgm:t>
        <a:bodyPr/>
        <a:lstStyle/>
        <a:p>
          <a:endParaRPr lang="fr-BE"/>
        </a:p>
      </dgm:t>
    </dgm:pt>
    <dgm:pt modelId="{9215C0B1-30C3-4627-A0AA-D446A3DFD0CB}">
      <dgm:prSet/>
      <dgm:spPr/>
      <dgm:t>
        <a:bodyPr/>
        <a:lstStyle/>
        <a:p>
          <a:pPr rtl="0"/>
          <a:r>
            <a:rPr lang="fr-BE" b="1" i="0" baseline="0" smtClean="0"/>
            <a:t>des services aux familles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6B42DB46-14DC-43B9-BC0E-08629AA08E66}" type="parTrans" cxnId="{5F7CCFDD-1AD4-41D9-9040-B657303E2C4B}">
      <dgm:prSet/>
      <dgm:spPr/>
      <dgm:t>
        <a:bodyPr/>
        <a:lstStyle/>
        <a:p>
          <a:endParaRPr lang="fr-BE"/>
        </a:p>
      </dgm:t>
    </dgm:pt>
    <dgm:pt modelId="{1D40B6D5-D7B3-459B-83D7-0994339F40F9}" type="sibTrans" cxnId="{5F7CCFDD-1AD4-41D9-9040-B657303E2C4B}">
      <dgm:prSet/>
      <dgm:spPr/>
      <dgm:t>
        <a:bodyPr/>
        <a:lstStyle/>
        <a:p>
          <a:endParaRPr lang="fr-BE"/>
        </a:p>
      </dgm:t>
    </dgm:pt>
    <dgm:pt modelId="{F4F46106-AA93-41A5-B03D-F997AC23822E}">
      <dgm:prSet/>
      <dgm:spPr/>
      <dgm:t>
        <a:bodyPr/>
        <a:lstStyle/>
        <a:p>
          <a:pPr rtl="0"/>
          <a:r>
            <a:rPr lang="fr-BE" b="1" i="0" baseline="0" smtClean="0"/>
            <a:t>des partenaires institutionnels et autres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AB7222C3-9E10-427F-A7A7-3CCF0860E693}" type="parTrans" cxnId="{FD2F38DE-B13B-4F74-B15B-88F85D3EC3E1}">
      <dgm:prSet/>
      <dgm:spPr/>
      <dgm:t>
        <a:bodyPr/>
        <a:lstStyle/>
        <a:p>
          <a:endParaRPr lang="fr-BE"/>
        </a:p>
      </dgm:t>
    </dgm:pt>
    <dgm:pt modelId="{6C4530AA-30C1-4F3C-AC4D-F8625DC86355}" type="sibTrans" cxnId="{FD2F38DE-B13B-4F74-B15B-88F85D3EC3E1}">
      <dgm:prSet/>
      <dgm:spPr/>
      <dgm:t>
        <a:bodyPr/>
        <a:lstStyle/>
        <a:p>
          <a:endParaRPr lang="fr-BE"/>
        </a:p>
      </dgm:t>
    </dgm:pt>
    <dgm:pt modelId="{EC8D97A7-3041-4257-A2DC-8DCA127374CB}">
      <dgm:prSet/>
      <dgm:spPr/>
      <dgm:t>
        <a:bodyPr/>
        <a:lstStyle/>
        <a:p>
          <a:pPr rtl="0"/>
          <a:r>
            <a:rPr lang="fr-BE" b="1" i="0" baseline="0" smtClean="0"/>
            <a:t>une culture d’entreprise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9938FDAA-83EC-4F7B-A903-E770A043B596}" type="parTrans" cxnId="{3A78E7E5-7011-4BED-BBFF-1116C11C4673}">
      <dgm:prSet/>
      <dgm:spPr/>
      <dgm:t>
        <a:bodyPr/>
        <a:lstStyle/>
        <a:p>
          <a:endParaRPr lang="fr-BE"/>
        </a:p>
      </dgm:t>
    </dgm:pt>
    <dgm:pt modelId="{A75E4CA4-E855-4965-A684-6D911CD01DAF}" type="sibTrans" cxnId="{3A78E7E5-7011-4BED-BBFF-1116C11C4673}">
      <dgm:prSet/>
      <dgm:spPr/>
      <dgm:t>
        <a:bodyPr/>
        <a:lstStyle/>
        <a:p>
          <a:endParaRPr lang="fr-BE"/>
        </a:p>
      </dgm:t>
    </dgm:pt>
    <dgm:pt modelId="{E91B6436-EE04-403D-A3DC-5D9A5499A921}">
      <dgm:prSet/>
      <dgm:spPr/>
      <dgm:t>
        <a:bodyPr/>
        <a:lstStyle/>
        <a:p>
          <a:pPr rtl="0"/>
          <a:r>
            <a:rPr lang="fr-BE" b="1" i="0" baseline="0" dirty="0" smtClean="0"/>
            <a:t>une gestion administrative </a:t>
          </a:r>
          <a:r>
            <a:rPr lang="fr-BE" b="1" i="0" baseline="0" dirty="0" smtClean="0">
              <a:hlinkClick xmlns:r="http://schemas.openxmlformats.org/officeDocument/2006/relationships" r:id="" action="ppaction://noaction"/>
            </a:rPr>
            <a:t>et</a:t>
          </a:r>
          <a:r>
            <a:rPr lang="fr-BE" b="1" i="0" baseline="0" dirty="0" smtClean="0"/>
            <a:t> financière  </a:t>
          </a:r>
          <a:endParaRPr lang="fr-BE" dirty="0"/>
        </a:p>
      </dgm:t>
    </dgm:pt>
    <dgm:pt modelId="{54DEA639-B380-401F-AB5B-743D62F7AB42}" type="parTrans" cxnId="{666EBC18-29A6-471C-AFA6-CE7071200406}">
      <dgm:prSet/>
      <dgm:spPr/>
      <dgm:t>
        <a:bodyPr/>
        <a:lstStyle/>
        <a:p>
          <a:endParaRPr lang="fr-BE"/>
        </a:p>
      </dgm:t>
    </dgm:pt>
    <dgm:pt modelId="{31C832C3-1DEB-48E6-B8BE-54BFAD923FF5}" type="sibTrans" cxnId="{666EBC18-29A6-471C-AFA6-CE7071200406}">
      <dgm:prSet/>
      <dgm:spPr/>
      <dgm:t>
        <a:bodyPr/>
        <a:lstStyle/>
        <a:p>
          <a:endParaRPr lang="fr-BE"/>
        </a:p>
      </dgm:t>
    </dgm:pt>
    <dgm:pt modelId="{268C1581-780C-42B9-B98C-7FD9411A1D13}" type="pres">
      <dgm:prSet presAssocID="{0AC6E283-4BF2-4F2A-ABA4-0E7AE3964BD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BE"/>
        </a:p>
      </dgm:t>
    </dgm:pt>
    <dgm:pt modelId="{AD9CBE23-D511-428A-8555-CA3FE0417715}" type="pres">
      <dgm:prSet presAssocID="{794141E8-0D32-4501-9080-821DD09869D9}" presName="root" presStyleCnt="0"/>
      <dgm:spPr/>
    </dgm:pt>
    <dgm:pt modelId="{F69A9FB0-99B2-45EB-BF00-CBA0AEE465F3}" type="pres">
      <dgm:prSet presAssocID="{794141E8-0D32-4501-9080-821DD09869D9}" presName="rootComposite" presStyleCnt="0"/>
      <dgm:spPr/>
    </dgm:pt>
    <dgm:pt modelId="{7A2583FB-3188-4145-A6B8-DDB9FE139292}" type="pres">
      <dgm:prSet presAssocID="{794141E8-0D32-4501-9080-821DD09869D9}" presName="rootText" presStyleLbl="node1" presStyleIdx="0" presStyleCnt="1" custScaleX="1049479" custScaleY="460525"/>
      <dgm:spPr/>
      <dgm:t>
        <a:bodyPr/>
        <a:lstStyle/>
        <a:p>
          <a:endParaRPr lang="fr-BE"/>
        </a:p>
      </dgm:t>
    </dgm:pt>
    <dgm:pt modelId="{B67EB3BA-8D6D-4B72-9A28-B6DD22724EAC}" type="pres">
      <dgm:prSet presAssocID="{794141E8-0D32-4501-9080-821DD09869D9}" presName="rootConnector" presStyleLbl="node1" presStyleIdx="0" presStyleCnt="1"/>
      <dgm:spPr/>
      <dgm:t>
        <a:bodyPr/>
        <a:lstStyle/>
        <a:p>
          <a:endParaRPr lang="fr-BE"/>
        </a:p>
      </dgm:t>
    </dgm:pt>
    <dgm:pt modelId="{1E2EDCF3-489C-499F-9C36-BB84CEC4C1AB}" type="pres">
      <dgm:prSet presAssocID="{794141E8-0D32-4501-9080-821DD09869D9}" presName="childShape" presStyleCnt="0"/>
      <dgm:spPr/>
    </dgm:pt>
    <dgm:pt modelId="{B9BD62EF-EA2C-4A3C-9AAE-1D6D5E14A24D}" type="pres">
      <dgm:prSet presAssocID="{99A2E430-E9D7-48A4-B5A4-4158DF36EA73}" presName="Name13" presStyleLbl="parChTrans1D2" presStyleIdx="0" presStyleCnt="10"/>
      <dgm:spPr/>
      <dgm:t>
        <a:bodyPr/>
        <a:lstStyle/>
        <a:p>
          <a:endParaRPr lang="fr-BE"/>
        </a:p>
      </dgm:t>
    </dgm:pt>
    <dgm:pt modelId="{E98900C1-C6CE-4684-88E0-5FF7C9906901}" type="pres">
      <dgm:prSet presAssocID="{87CE468A-3AF3-4E15-B6A0-79752365735D}" presName="childText" presStyleLbl="bgAcc1" presStyleIdx="0" presStyleCnt="10" custScaleX="837432" custScaleY="26905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83B24A0-0497-46B7-8EC2-A10B15730913}" type="pres">
      <dgm:prSet presAssocID="{A1A2C376-6C3F-4EBC-84CB-6B28841E6A72}" presName="Name13" presStyleLbl="parChTrans1D2" presStyleIdx="1" presStyleCnt="10"/>
      <dgm:spPr/>
      <dgm:t>
        <a:bodyPr/>
        <a:lstStyle/>
        <a:p>
          <a:endParaRPr lang="fr-BE"/>
        </a:p>
      </dgm:t>
    </dgm:pt>
    <dgm:pt modelId="{7F24E4FE-4D6C-44FE-A2DB-A38826292403}" type="pres">
      <dgm:prSet presAssocID="{D4AE09B6-B7B1-4DE5-AFF9-693E4A4E9299}" presName="childText" presStyleLbl="bgAcc1" presStyleIdx="1" presStyleCnt="10" custScaleX="838771" custScaleY="23310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2A23061-7551-40F2-A52D-01C2608685FD}" type="pres">
      <dgm:prSet presAssocID="{1DCE53AF-1C8D-4DF6-B6FB-64BEE43888EC}" presName="Name13" presStyleLbl="parChTrans1D2" presStyleIdx="2" presStyleCnt="10"/>
      <dgm:spPr/>
      <dgm:t>
        <a:bodyPr/>
        <a:lstStyle/>
        <a:p>
          <a:endParaRPr lang="fr-BE"/>
        </a:p>
      </dgm:t>
    </dgm:pt>
    <dgm:pt modelId="{E59B442B-A48A-45E4-8131-5B6F8C28B273}" type="pres">
      <dgm:prSet presAssocID="{B3AAC06F-6EC9-42F3-A1B2-E9B930B18351}" presName="childText" presStyleLbl="bgAcc1" presStyleIdx="2" presStyleCnt="10" custScaleX="837431" custScaleY="267460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3C99AD9-7EA9-4048-B741-CE6C09B322BA}" type="pres">
      <dgm:prSet presAssocID="{45F53752-F5F6-42B4-82FC-F7D9CB1658E6}" presName="Name13" presStyleLbl="parChTrans1D2" presStyleIdx="3" presStyleCnt="10"/>
      <dgm:spPr/>
      <dgm:t>
        <a:bodyPr/>
        <a:lstStyle/>
        <a:p>
          <a:endParaRPr lang="fr-BE"/>
        </a:p>
      </dgm:t>
    </dgm:pt>
    <dgm:pt modelId="{1211036C-1871-4976-B1D7-4B441A0D4959}" type="pres">
      <dgm:prSet presAssocID="{DBFF7277-266C-4230-B748-5D12D4CA4B0A}" presName="childText" presStyleLbl="bgAcc1" presStyleIdx="3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BAD10BF-30D5-44CF-B232-FA9B19B61160}" type="pres">
      <dgm:prSet presAssocID="{5001E8D3-A5BE-4A24-8088-D8AA2DB83462}" presName="Name13" presStyleLbl="parChTrans1D2" presStyleIdx="4" presStyleCnt="10"/>
      <dgm:spPr/>
      <dgm:t>
        <a:bodyPr/>
        <a:lstStyle/>
        <a:p>
          <a:endParaRPr lang="fr-BE"/>
        </a:p>
      </dgm:t>
    </dgm:pt>
    <dgm:pt modelId="{5197C574-6E04-4ED0-A985-D11DA134BD11}" type="pres">
      <dgm:prSet presAssocID="{4CF40A2C-4C30-46AF-8550-1C74A9FCD4D5}" presName="childText" presStyleLbl="bgAcc1" presStyleIdx="4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D696921-6D1F-4AF5-B403-05CFEBC7D77A}" type="pres">
      <dgm:prSet presAssocID="{4E38E14A-F05E-43D1-91B4-9C04B3526867}" presName="Name13" presStyleLbl="parChTrans1D2" presStyleIdx="5" presStyleCnt="10"/>
      <dgm:spPr/>
      <dgm:t>
        <a:bodyPr/>
        <a:lstStyle/>
        <a:p>
          <a:endParaRPr lang="fr-BE"/>
        </a:p>
      </dgm:t>
    </dgm:pt>
    <dgm:pt modelId="{65920CD0-9E7E-4542-8F3B-96C94F407ED3}" type="pres">
      <dgm:prSet presAssocID="{1311CCF3-ED22-4271-A828-5D053CCD136F}" presName="childText" presStyleLbl="bgAcc1" presStyleIdx="5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988F0AB-3B77-4089-81E5-935ACFAE75A7}" type="pres">
      <dgm:prSet presAssocID="{6B42DB46-14DC-43B9-BC0E-08629AA08E66}" presName="Name13" presStyleLbl="parChTrans1D2" presStyleIdx="6" presStyleCnt="10"/>
      <dgm:spPr/>
      <dgm:t>
        <a:bodyPr/>
        <a:lstStyle/>
        <a:p>
          <a:endParaRPr lang="fr-BE"/>
        </a:p>
      </dgm:t>
    </dgm:pt>
    <dgm:pt modelId="{01FF0A03-E593-4CB6-8AC8-0CBA2C8ABCF4}" type="pres">
      <dgm:prSet presAssocID="{9215C0B1-30C3-4627-A0AA-D446A3DFD0CB}" presName="childText" presStyleLbl="bgAcc1" presStyleIdx="6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89231EA9-DD08-443E-9319-66E14047C78B}" type="pres">
      <dgm:prSet presAssocID="{AB7222C3-9E10-427F-A7A7-3CCF0860E693}" presName="Name13" presStyleLbl="parChTrans1D2" presStyleIdx="7" presStyleCnt="10"/>
      <dgm:spPr/>
      <dgm:t>
        <a:bodyPr/>
        <a:lstStyle/>
        <a:p>
          <a:endParaRPr lang="fr-BE"/>
        </a:p>
      </dgm:t>
    </dgm:pt>
    <dgm:pt modelId="{A0456113-8D47-47F5-906C-8453F8C3DE7D}" type="pres">
      <dgm:prSet presAssocID="{F4F46106-AA93-41A5-B03D-F997AC23822E}" presName="childText" presStyleLbl="bgAcc1" presStyleIdx="7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240A4DC-4985-4AB5-8099-B84CC407905B}" type="pres">
      <dgm:prSet presAssocID="{9938FDAA-83EC-4F7B-A903-E770A043B596}" presName="Name13" presStyleLbl="parChTrans1D2" presStyleIdx="8" presStyleCnt="10"/>
      <dgm:spPr/>
      <dgm:t>
        <a:bodyPr/>
        <a:lstStyle/>
        <a:p>
          <a:endParaRPr lang="fr-BE"/>
        </a:p>
      </dgm:t>
    </dgm:pt>
    <dgm:pt modelId="{3081B995-9014-458C-99F1-6ABCC8DB83D6}" type="pres">
      <dgm:prSet presAssocID="{EC8D97A7-3041-4257-A2DC-8DCA127374CB}" presName="childText" presStyleLbl="bgAcc1" presStyleIdx="8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FE09E9D-7C23-412A-A0A5-771348BBC87B}" type="pres">
      <dgm:prSet presAssocID="{54DEA639-B380-401F-AB5B-743D62F7AB42}" presName="Name13" presStyleLbl="parChTrans1D2" presStyleIdx="9" presStyleCnt="10"/>
      <dgm:spPr/>
      <dgm:t>
        <a:bodyPr/>
        <a:lstStyle/>
        <a:p>
          <a:endParaRPr lang="fr-BE"/>
        </a:p>
      </dgm:t>
    </dgm:pt>
    <dgm:pt modelId="{42B7CF3A-9E7D-48D9-A707-011DAC055F8C}" type="pres">
      <dgm:prSet presAssocID="{E91B6436-EE04-403D-A3DC-5D9A5499A921}" presName="childText" presStyleLbl="bgAcc1" presStyleIdx="9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6127B5F8-58B7-4362-88BF-2567FB7E0212}" type="presOf" srcId="{4E38E14A-F05E-43D1-91B4-9C04B3526867}" destId="{AD696921-6D1F-4AF5-B403-05CFEBC7D77A}" srcOrd="0" destOrd="0" presId="urn:microsoft.com/office/officeart/2005/8/layout/hierarchy3"/>
    <dgm:cxn modelId="{FA7779FB-1DFE-463E-971B-B6044BD95711}" type="presOf" srcId="{DBFF7277-266C-4230-B748-5D12D4CA4B0A}" destId="{1211036C-1871-4976-B1D7-4B441A0D4959}" srcOrd="0" destOrd="0" presId="urn:microsoft.com/office/officeart/2005/8/layout/hierarchy3"/>
    <dgm:cxn modelId="{D82F293C-0EAA-4DDA-8777-4A47D33E6455}" type="presOf" srcId="{99A2E430-E9D7-48A4-B5A4-4158DF36EA73}" destId="{B9BD62EF-EA2C-4A3C-9AAE-1D6D5E14A24D}" srcOrd="0" destOrd="0" presId="urn:microsoft.com/office/officeart/2005/8/layout/hierarchy3"/>
    <dgm:cxn modelId="{6D49A1B1-C9C7-45A5-BB9B-B7B982B44D64}" type="presOf" srcId="{45F53752-F5F6-42B4-82FC-F7D9CB1658E6}" destId="{D3C99AD9-7EA9-4048-B741-CE6C09B322BA}" srcOrd="0" destOrd="0" presId="urn:microsoft.com/office/officeart/2005/8/layout/hierarchy3"/>
    <dgm:cxn modelId="{B9F57FC3-F001-4D38-BF74-F354260A522F}" srcId="{794141E8-0D32-4501-9080-821DD09869D9}" destId="{DBFF7277-266C-4230-B748-5D12D4CA4B0A}" srcOrd="3" destOrd="0" parTransId="{45F53752-F5F6-42B4-82FC-F7D9CB1658E6}" sibTransId="{E3C4E8F8-3CD2-42D9-8A44-ADBCE7196689}"/>
    <dgm:cxn modelId="{9D8F952B-5414-4F63-AFBF-EA10009010D7}" type="presOf" srcId="{0AC6E283-4BF2-4F2A-ABA4-0E7AE3964BD1}" destId="{268C1581-780C-42B9-B98C-7FD9411A1D13}" srcOrd="0" destOrd="0" presId="urn:microsoft.com/office/officeart/2005/8/layout/hierarchy3"/>
    <dgm:cxn modelId="{666EBC18-29A6-471C-AFA6-CE7071200406}" srcId="{794141E8-0D32-4501-9080-821DD09869D9}" destId="{E91B6436-EE04-403D-A3DC-5D9A5499A921}" srcOrd="9" destOrd="0" parTransId="{54DEA639-B380-401F-AB5B-743D62F7AB42}" sibTransId="{31C832C3-1DEB-48E6-B8BE-54BFAD923FF5}"/>
    <dgm:cxn modelId="{C913A512-5585-445B-8F4E-D0011FDAB88E}" type="presOf" srcId="{F4F46106-AA93-41A5-B03D-F997AC23822E}" destId="{A0456113-8D47-47F5-906C-8453F8C3DE7D}" srcOrd="0" destOrd="0" presId="urn:microsoft.com/office/officeart/2005/8/layout/hierarchy3"/>
    <dgm:cxn modelId="{236BD5DB-84DD-4F07-8CE4-EDEDDFDA8F71}" srcId="{0AC6E283-4BF2-4F2A-ABA4-0E7AE3964BD1}" destId="{794141E8-0D32-4501-9080-821DD09869D9}" srcOrd="0" destOrd="0" parTransId="{356D26A4-1984-4ACA-B67C-6F323CF57213}" sibTransId="{68556D81-E4E5-432F-98A6-536A82D87DBD}"/>
    <dgm:cxn modelId="{64138AE6-2821-4C52-A835-0EF9E33DA75D}" type="presOf" srcId="{AB7222C3-9E10-427F-A7A7-3CCF0860E693}" destId="{89231EA9-DD08-443E-9319-66E14047C78B}" srcOrd="0" destOrd="0" presId="urn:microsoft.com/office/officeart/2005/8/layout/hierarchy3"/>
    <dgm:cxn modelId="{4273B4FA-36EC-4A55-A5C8-A989887CF49F}" type="presOf" srcId="{D4AE09B6-B7B1-4DE5-AFF9-693E4A4E9299}" destId="{7F24E4FE-4D6C-44FE-A2DB-A38826292403}" srcOrd="0" destOrd="0" presId="urn:microsoft.com/office/officeart/2005/8/layout/hierarchy3"/>
    <dgm:cxn modelId="{D6E3CD36-AFDC-482D-8ECE-508F7E76FBD6}" type="presOf" srcId="{54DEA639-B380-401F-AB5B-743D62F7AB42}" destId="{2FE09E9D-7C23-412A-A0A5-771348BBC87B}" srcOrd="0" destOrd="0" presId="urn:microsoft.com/office/officeart/2005/8/layout/hierarchy3"/>
    <dgm:cxn modelId="{5F7CCFDD-1AD4-41D9-9040-B657303E2C4B}" srcId="{794141E8-0D32-4501-9080-821DD09869D9}" destId="{9215C0B1-30C3-4627-A0AA-D446A3DFD0CB}" srcOrd="6" destOrd="0" parTransId="{6B42DB46-14DC-43B9-BC0E-08629AA08E66}" sibTransId="{1D40B6D5-D7B3-459B-83D7-0994339F40F9}"/>
    <dgm:cxn modelId="{2D844F99-88DF-41E4-AA81-BF272EF64AC5}" type="presOf" srcId="{794141E8-0D32-4501-9080-821DD09869D9}" destId="{7A2583FB-3188-4145-A6B8-DDB9FE139292}" srcOrd="0" destOrd="0" presId="urn:microsoft.com/office/officeart/2005/8/layout/hierarchy3"/>
    <dgm:cxn modelId="{B276ED67-2183-41B5-A891-173A8F7AC5AC}" srcId="{794141E8-0D32-4501-9080-821DD09869D9}" destId="{4CF40A2C-4C30-46AF-8550-1C74A9FCD4D5}" srcOrd="4" destOrd="0" parTransId="{5001E8D3-A5BE-4A24-8088-D8AA2DB83462}" sibTransId="{04092F15-0C6F-4D7B-95C0-335BDF7361BE}"/>
    <dgm:cxn modelId="{544245E2-10C8-4512-89E2-EDFCE241330F}" type="presOf" srcId="{6B42DB46-14DC-43B9-BC0E-08629AA08E66}" destId="{5988F0AB-3B77-4089-81E5-935ACFAE75A7}" srcOrd="0" destOrd="0" presId="urn:microsoft.com/office/officeart/2005/8/layout/hierarchy3"/>
    <dgm:cxn modelId="{EF38232F-1B16-4427-82B0-BC1C78A4315F}" type="presOf" srcId="{1DCE53AF-1C8D-4DF6-B6FB-64BEE43888EC}" destId="{A2A23061-7551-40F2-A52D-01C2608685FD}" srcOrd="0" destOrd="0" presId="urn:microsoft.com/office/officeart/2005/8/layout/hierarchy3"/>
    <dgm:cxn modelId="{1C10704E-6DC0-4C01-B234-94800D2A6F88}" srcId="{794141E8-0D32-4501-9080-821DD09869D9}" destId="{1311CCF3-ED22-4271-A828-5D053CCD136F}" srcOrd="5" destOrd="0" parTransId="{4E38E14A-F05E-43D1-91B4-9C04B3526867}" sibTransId="{EC112DDF-5720-40ED-A410-6D56850DFC98}"/>
    <dgm:cxn modelId="{7440A479-8832-4AD0-BEBE-38B4DD3DA6A6}" type="presOf" srcId="{E91B6436-EE04-403D-A3DC-5D9A5499A921}" destId="{42B7CF3A-9E7D-48D9-A707-011DAC055F8C}" srcOrd="0" destOrd="0" presId="urn:microsoft.com/office/officeart/2005/8/layout/hierarchy3"/>
    <dgm:cxn modelId="{9666C32A-4E33-4E68-919F-81BF320A264F}" srcId="{794141E8-0D32-4501-9080-821DD09869D9}" destId="{B3AAC06F-6EC9-42F3-A1B2-E9B930B18351}" srcOrd="2" destOrd="0" parTransId="{1DCE53AF-1C8D-4DF6-B6FB-64BEE43888EC}" sibTransId="{152D0C7C-E413-4FA2-BDD5-CB4B9870EF3D}"/>
    <dgm:cxn modelId="{66B764D1-1E2F-4633-A9A7-D6F7EF73192A}" srcId="{794141E8-0D32-4501-9080-821DD09869D9}" destId="{D4AE09B6-B7B1-4DE5-AFF9-693E4A4E9299}" srcOrd="1" destOrd="0" parTransId="{A1A2C376-6C3F-4EBC-84CB-6B28841E6A72}" sibTransId="{4450FBB1-DEDE-4F5B-9DE6-D37191FE38A4}"/>
    <dgm:cxn modelId="{3A78E7E5-7011-4BED-BBFF-1116C11C4673}" srcId="{794141E8-0D32-4501-9080-821DD09869D9}" destId="{EC8D97A7-3041-4257-A2DC-8DCA127374CB}" srcOrd="8" destOrd="0" parTransId="{9938FDAA-83EC-4F7B-A903-E770A043B596}" sibTransId="{A75E4CA4-E855-4965-A684-6D911CD01DAF}"/>
    <dgm:cxn modelId="{FE56EFC1-AC34-4330-BED3-627253123B23}" type="presOf" srcId="{9215C0B1-30C3-4627-A0AA-D446A3DFD0CB}" destId="{01FF0A03-E593-4CB6-8AC8-0CBA2C8ABCF4}" srcOrd="0" destOrd="0" presId="urn:microsoft.com/office/officeart/2005/8/layout/hierarchy3"/>
    <dgm:cxn modelId="{0DE8B56E-6B62-418B-B890-E8C80FFB6519}" type="presOf" srcId="{87CE468A-3AF3-4E15-B6A0-79752365735D}" destId="{E98900C1-C6CE-4684-88E0-5FF7C9906901}" srcOrd="0" destOrd="0" presId="urn:microsoft.com/office/officeart/2005/8/layout/hierarchy3"/>
    <dgm:cxn modelId="{36E5CE94-0DC8-4B32-87E7-988A2AB43B4D}" type="presOf" srcId="{9938FDAA-83EC-4F7B-A903-E770A043B596}" destId="{4240A4DC-4985-4AB5-8099-B84CC407905B}" srcOrd="0" destOrd="0" presId="urn:microsoft.com/office/officeart/2005/8/layout/hierarchy3"/>
    <dgm:cxn modelId="{2E420DF2-9BC4-41B3-A4A5-04277542847B}" srcId="{794141E8-0D32-4501-9080-821DD09869D9}" destId="{87CE468A-3AF3-4E15-B6A0-79752365735D}" srcOrd="0" destOrd="0" parTransId="{99A2E430-E9D7-48A4-B5A4-4158DF36EA73}" sibTransId="{0E7FA5FD-7D09-43B8-ACB3-E9DAC2E35923}"/>
    <dgm:cxn modelId="{CDE5460B-9169-4B54-97E3-4D1AF1811D08}" type="presOf" srcId="{794141E8-0D32-4501-9080-821DD09869D9}" destId="{B67EB3BA-8D6D-4B72-9A28-B6DD22724EAC}" srcOrd="1" destOrd="0" presId="urn:microsoft.com/office/officeart/2005/8/layout/hierarchy3"/>
    <dgm:cxn modelId="{970FCF5F-4704-4CB6-947C-84C8584D4207}" type="presOf" srcId="{1311CCF3-ED22-4271-A828-5D053CCD136F}" destId="{65920CD0-9E7E-4542-8F3B-96C94F407ED3}" srcOrd="0" destOrd="0" presId="urn:microsoft.com/office/officeart/2005/8/layout/hierarchy3"/>
    <dgm:cxn modelId="{0E5B4076-96BA-4C3B-B4F9-0ACDD03D7EE4}" type="presOf" srcId="{5001E8D3-A5BE-4A24-8088-D8AA2DB83462}" destId="{5BAD10BF-30D5-44CF-B232-FA9B19B61160}" srcOrd="0" destOrd="0" presId="urn:microsoft.com/office/officeart/2005/8/layout/hierarchy3"/>
    <dgm:cxn modelId="{FD2F38DE-B13B-4F74-B15B-88F85D3EC3E1}" srcId="{794141E8-0D32-4501-9080-821DD09869D9}" destId="{F4F46106-AA93-41A5-B03D-F997AC23822E}" srcOrd="7" destOrd="0" parTransId="{AB7222C3-9E10-427F-A7A7-3CCF0860E693}" sibTransId="{6C4530AA-30C1-4F3C-AC4D-F8625DC86355}"/>
    <dgm:cxn modelId="{58714015-A185-4F5D-866B-674172A57435}" type="presOf" srcId="{A1A2C376-6C3F-4EBC-84CB-6B28841E6A72}" destId="{583B24A0-0497-46B7-8EC2-A10B15730913}" srcOrd="0" destOrd="0" presId="urn:microsoft.com/office/officeart/2005/8/layout/hierarchy3"/>
    <dgm:cxn modelId="{AAE216D5-A4D2-497F-BCB4-8B61DF186AC5}" type="presOf" srcId="{4CF40A2C-4C30-46AF-8550-1C74A9FCD4D5}" destId="{5197C574-6E04-4ED0-A985-D11DA134BD11}" srcOrd="0" destOrd="0" presId="urn:microsoft.com/office/officeart/2005/8/layout/hierarchy3"/>
    <dgm:cxn modelId="{E08B2998-70E9-4E38-863D-AF8E80A96F76}" type="presOf" srcId="{EC8D97A7-3041-4257-A2DC-8DCA127374CB}" destId="{3081B995-9014-458C-99F1-6ABCC8DB83D6}" srcOrd="0" destOrd="0" presId="urn:microsoft.com/office/officeart/2005/8/layout/hierarchy3"/>
    <dgm:cxn modelId="{3695877A-0871-4C8A-ADE6-F2C6336902E1}" type="presOf" srcId="{B3AAC06F-6EC9-42F3-A1B2-E9B930B18351}" destId="{E59B442B-A48A-45E4-8131-5B6F8C28B273}" srcOrd="0" destOrd="0" presId="urn:microsoft.com/office/officeart/2005/8/layout/hierarchy3"/>
    <dgm:cxn modelId="{0AD91F1A-D670-46DB-9C11-13C6962FBF42}" type="presParOf" srcId="{268C1581-780C-42B9-B98C-7FD9411A1D13}" destId="{AD9CBE23-D511-428A-8555-CA3FE0417715}" srcOrd="0" destOrd="0" presId="urn:microsoft.com/office/officeart/2005/8/layout/hierarchy3"/>
    <dgm:cxn modelId="{26029E5C-C4D0-454F-9AC4-C20787D7FF07}" type="presParOf" srcId="{AD9CBE23-D511-428A-8555-CA3FE0417715}" destId="{F69A9FB0-99B2-45EB-BF00-CBA0AEE465F3}" srcOrd="0" destOrd="0" presId="urn:microsoft.com/office/officeart/2005/8/layout/hierarchy3"/>
    <dgm:cxn modelId="{B450454E-71A9-494F-91F2-5A1B36B29A0B}" type="presParOf" srcId="{F69A9FB0-99B2-45EB-BF00-CBA0AEE465F3}" destId="{7A2583FB-3188-4145-A6B8-DDB9FE139292}" srcOrd="0" destOrd="0" presId="urn:microsoft.com/office/officeart/2005/8/layout/hierarchy3"/>
    <dgm:cxn modelId="{40458DC8-2FFA-4F0E-A11D-1F753192B003}" type="presParOf" srcId="{F69A9FB0-99B2-45EB-BF00-CBA0AEE465F3}" destId="{B67EB3BA-8D6D-4B72-9A28-B6DD22724EAC}" srcOrd="1" destOrd="0" presId="urn:microsoft.com/office/officeart/2005/8/layout/hierarchy3"/>
    <dgm:cxn modelId="{477C1AB3-DCD6-441B-9566-28811D8E8223}" type="presParOf" srcId="{AD9CBE23-D511-428A-8555-CA3FE0417715}" destId="{1E2EDCF3-489C-499F-9C36-BB84CEC4C1AB}" srcOrd="1" destOrd="0" presId="urn:microsoft.com/office/officeart/2005/8/layout/hierarchy3"/>
    <dgm:cxn modelId="{D8250678-4CD6-418C-B34E-BE1CDB6E67C3}" type="presParOf" srcId="{1E2EDCF3-489C-499F-9C36-BB84CEC4C1AB}" destId="{B9BD62EF-EA2C-4A3C-9AAE-1D6D5E14A24D}" srcOrd="0" destOrd="0" presId="urn:microsoft.com/office/officeart/2005/8/layout/hierarchy3"/>
    <dgm:cxn modelId="{C53EEC74-F335-47EC-9D9E-15D3F5E20C0A}" type="presParOf" srcId="{1E2EDCF3-489C-499F-9C36-BB84CEC4C1AB}" destId="{E98900C1-C6CE-4684-88E0-5FF7C9906901}" srcOrd="1" destOrd="0" presId="urn:microsoft.com/office/officeart/2005/8/layout/hierarchy3"/>
    <dgm:cxn modelId="{47C02604-B793-4F36-A423-1E57990B0CC9}" type="presParOf" srcId="{1E2EDCF3-489C-499F-9C36-BB84CEC4C1AB}" destId="{583B24A0-0497-46B7-8EC2-A10B15730913}" srcOrd="2" destOrd="0" presId="urn:microsoft.com/office/officeart/2005/8/layout/hierarchy3"/>
    <dgm:cxn modelId="{BD8C3FDC-DC68-4C5A-A16D-F5AD60178D97}" type="presParOf" srcId="{1E2EDCF3-489C-499F-9C36-BB84CEC4C1AB}" destId="{7F24E4FE-4D6C-44FE-A2DB-A38826292403}" srcOrd="3" destOrd="0" presId="urn:microsoft.com/office/officeart/2005/8/layout/hierarchy3"/>
    <dgm:cxn modelId="{AE3C4175-7639-449C-9A36-C1327918C221}" type="presParOf" srcId="{1E2EDCF3-489C-499F-9C36-BB84CEC4C1AB}" destId="{A2A23061-7551-40F2-A52D-01C2608685FD}" srcOrd="4" destOrd="0" presId="urn:microsoft.com/office/officeart/2005/8/layout/hierarchy3"/>
    <dgm:cxn modelId="{B556E0A9-9ED9-464E-A54E-55431E4BF1FD}" type="presParOf" srcId="{1E2EDCF3-489C-499F-9C36-BB84CEC4C1AB}" destId="{E59B442B-A48A-45E4-8131-5B6F8C28B273}" srcOrd="5" destOrd="0" presId="urn:microsoft.com/office/officeart/2005/8/layout/hierarchy3"/>
    <dgm:cxn modelId="{595D6D0C-461C-4BD6-9B28-E6C0D9807FEE}" type="presParOf" srcId="{1E2EDCF3-489C-499F-9C36-BB84CEC4C1AB}" destId="{D3C99AD9-7EA9-4048-B741-CE6C09B322BA}" srcOrd="6" destOrd="0" presId="urn:microsoft.com/office/officeart/2005/8/layout/hierarchy3"/>
    <dgm:cxn modelId="{C7C8E354-897E-4F78-984D-0F4022BFD02A}" type="presParOf" srcId="{1E2EDCF3-489C-499F-9C36-BB84CEC4C1AB}" destId="{1211036C-1871-4976-B1D7-4B441A0D4959}" srcOrd="7" destOrd="0" presId="urn:microsoft.com/office/officeart/2005/8/layout/hierarchy3"/>
    <dgm:cxn modelId="{B9B7AAB5-7416-4322-B812-1116971BEE13}" type="presParOf" srcId="{1E2EDCF3-489C-499F-9C36-BB84CEC4C1AB}" destId="{5BAD10BF-30D5-44CF-B232-FA9B19B61160}" srcOrd="8" destOrd="0" presId="urn:microsoft.com/office/officeart/2005/8/layout/hierarchy3"/>
    <dgm:cxn modelId="{8C23042A-4BCC-4E3D-89A2-67F1B53CD236}" type="presParOf" srcId="{1E2EDCF3-489C-499F-9C36-BB84CEC4C1AB}" destId="{5197C574-6E04-4ED0-A985-D11DA134BD11}" srcOrd="9" destOrd="0" presId="urn:microsoft.com/office/officeart/2005/8/layout/hierarchy3"/>
    <dgm:cxn modelId="{0836D5A9-C306-4C2A-A00C-42A7ACEA7A11}" type="presParOf" srcId="{1E2EDCF3-489C-499F-9C36-BB84CEC4C1AB}" destId="{AD696921-6D1F-4AF5-B403-05CFEBC7D77A}" srcOrd="10" destOrd="0" presId="urn:microsoft.com/office/officeart/2005/8/layout/hierarchy3"/>
    <dgm:cxn modelId="{AC59B6F5-D343-4041-97CD-295BDB1FE7F7}" type="presParOf" srcId="{1E2EDCF3-489C-499F-9C36-BB84CEC4C1AB}" destId="{65920CD0-9E7E-4542-8F3B-96C94F407ED3}" srcOrd="11" destOrd="0" presId="urn:microsoft.com/office/officeart/2005/8/layout/hierarchy3"/>
    <dgm:cxn modelId="{56F1AB6D-5702-4D61-93D2-4038DA0CEA89}" type="presParOf" srcId="{1E2EDCF3-489C-499F-9C36-BB84CEC4C1AB}" destId="{5988F0AB-3B77-4089-81E5-935ACFAE75A7}" srcOrd="12" destOrd="0" presId="urn:microsoft.com/office/officeart/2005/8/layout/hierarchy3"/>
    <dgm:cxn modelId="{4976E875-C647-4202-9B56-F42A05BCC806}" type="presParOf" srcId="{1E2EDCF3-489C-499F-9C36-BB84CEC4C1AB}" destId="{01FF0A03-E593-4CB6-8AC8-0CBA2C8ABCF4}" srcOrd="13" destOrd="0" presId="urn:microsoft.com/office/officeart/2005/8/layout/hierarchy3"/>
    <dgm:cxn modelId="{5CF21C23-A5FE-45D1-8A4E-8B41FD0E1EDC}" type="presParOf" srcId="{1E2EDCF3-489C-499F-9C36-BB84CEC4C1AB}" destId="{89231EA9-DD08-443E-9319-66E14047C78B}" srcOrd="14" destOrd="0" presId="urn:microsoft.com/office/officeart/2005/8/layout/hierarchy3"/>
    <dgm:cxn modelId="{1AD9A8C2-8303-43CD-B524-5DB4E799B9C9}" type="presParOf" srcId="{1E2EDCF3-489C-499F-9C36-BB84CEC4C1AB}" destId="{A0456113-8D47-47F5-906C-8453F8C3DE7D}" srcOrd="15" destOrd="0" presId="urn:microsoft.com/office/officeart/2005/8/layout/hierarchy3"/>
    <dgm:cxn modelId="{DE57A87E-FF8A-403F-BD4E-12A5FB10BA7D}" type="presParOf" srcId="{1E2EDCF3-489C-499F-9C36-BB84CEC4C1AB}" destId="{4240A4DC-4985-4AB5-8099-B84CC407905B}" srcOrd="16" destOrd="0" presId="urn:microsoft.com/office/officeart/2005/8/layout/hierarchy3"/>
    <dgm:cxn modelId="{098EEDB4-989F-4224-8D31-F5D188BD5F41}" type="presParOf" srcId="{1E2EDCF3-489C-499F-9C36-BB84CEC4C1AB}" destId="{3081B995-9014-458C-99F1-6ABCC8DB83D6}" srcOrd="17" destOrd="0" presId="urn:microsoft.com/office/officeart/2005/8/layout/hierarchy3"/>
    <dgm:cxn modelId="{40E34BC8-63FD-464A-B15A-8119CA2D0C4B}" type="presParOf" srcId="{1E2EDCF3-489C-499F-9C36-BB84CEC4C1AB}" destId="{2FE09E9D-7C23-412A-A0A5-771348BBC87B}" srcOrd="18" destOrd="0" presId="urn:microsoft.com/office/officeart/2005/8/layout/hierarchy3"/>
    <dgm:cxn modelId="{122E501E-5DC9-4D5E-8E48-C5457E105533}" type="presParOf" srcId="{1E2EDCF3-489C-499F-9C36-BB84CEC4C1AB}" destId="{42B7CF3A-9E7D-48D9-A707-011DAC055F8C}" srcOrd="1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AC6E283-4BF2-4F2A-ABA4-0E7AE3964BD1}" type="doc">
      <dgm:prSet loTypeId="urn:microsoft.com/office/officeart/2005/8/layout/hierarchy3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794141E8-0D32-4501-9080-821DD09869D9}">
      <dgm:prSet/>
      <dgm:spPr/>
      <dgm:t>
        <a:bodyPr/>
        <a:lstStyle/>
        <a:p>
          <a:pPr rtl="0"/>
          <a:r>
            <a:rPr lang="fr-BE" b="1" i="0" baseline="0" dirty="0" smtClean="0"/>
            <a:t>Une école, c’est:  </a:t>
          </a:r>
          <a:endParaRPr lang="fr-BE" dirty="0"/>
        </a:p>
      </dgm:t>
    </dgm:pt>
    <dgm:pt modelId="{356D26A4-1984-4ACA-B67C-6F323CF57213}" type="parTrans" cxnId="{236BD5DB-84DD-4F07-8CE4-EDEDDFDA8F71}">
      <dgm:prSet/>
      <dgm:spPr/>
      <dgm:t>
        <a:bodyPr/>
        <a:lstStyle/>
        <a:p>
          <a:endParaRPr lang="fr-BE"/>
        </a:p>
      </dgm:t>
    </dgm:pt>
    <dgm:pt modelId="{68556D81-E4E5-432F-98A6-536A82D87DBD}" type="sibTrans" cxnId="{236BD5DB-84DD-4F07-8CE4-EDEDDFDA8F71}">
      <dgm:prSet/>
      <dgm:spPr/>
      <dgm:t>
        <a:bodyPr/>
        <a:lstStyle/>
        <a:p>
          <a:endParaRPr lang="fr-BE"/>
        </a:p>
      </dgm:t>
    </dgm:pt>
    <dgm:pt modelId="{87CE468A-3AF3-4E15-B6A0-79752365735D}">
      <dgm:prSet custT="1"/>
      <dgm:spPr/>
      <dgm:t>
        <a:bodyPr/>
        <a:lstStyle/>
        <a:p>
          <a:pPr rtl="0"/>
          <a:r>
            <a:rPr lang="fr-BE" sz="1050" b="1" i="0" baseline="0" dirty="0" smtClean="0"/>
            <a:t>une direction  </a:t>
          </a:r>
          <a:endParaRPr lang="fr-BE" sz="105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99A2E430-E9D7-48A4-B5A4-4158DF36EA73}" type="parTrans" cxnId="{2E420DF2-9BC4-41B3-A4A5-04277542847B}">
      <dgm:prSet/>
      <dgm:spPr/>
      <dgm:t>
        <a:bodyPr/>
        <a:lstStyle/>
        <a:p>
          <a:endParaRPr lang="fr-BE"/>
        </a:p>
      </dgm:t>
    </dgm:pt>
    <dgm:pt modelId="{0E7FA5FD-7D09-43B8-ACB3-E9DAC2E35923}" type="sibTrans" cxnId="{2E420DF2-9BC4-41B3-A4A5-04277542847B}">
      <dgm:prSet/>
      <dgm:spPr/>
      <dgm:t>
        <a:bodyPr/>
        <a:lstStyle/>
        <a:p>
          <a:endParaRPr lang="fr-BE"/>
        </a:p>
      </dgm:t>
    </dgm:pt>
    <dgm:pt modelId="{D4AE09B6-B7B1-4DE5-AFF9-693E4A4E9299}">
      <dgm:prSet/>
      <dgm:spPr/>
      <dgm:t>
        <a:bodyPr/>
        <a:lstStyle/>
        <a:p>
          <a:pPr rtl="0"/>
          <a:r>
            <a:rPr lang="fr-BE" b="1" i="0" baseline="0" dirty="0" smtClean="0"/>
            <a:t>un pouvoir organisateur  </a:t>
          </a:r>
          <a:endParaRPr lang="fr-BE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A1A2C376-6C3F-4EBC-84CB-6B28841E6A72}" type="parTrans" cxnId="{66B764D1-1E2F-4633-A9A7-D6F7EF73192A}">
      <dgm:prSet/>
      <dgm:spPr/>
      <dgm:t>
        <a:bodyPr/>
        <a:lstStyle/>
        <a:p>
          <a:endParaRPr lang="fr-BE"/>
        </a:p>
      </dgm:t>
    </dgm:pt>
    <dgm:pt modelId="{4450FBB1-DEDE-4F5B-9DE6-D37191FE38A4}" type="sibTrans" cxnId="{66B764D1-1E2F-4633-A9A7-D6F7EF73192A}">
      <dgm:prSet/>
      <dgm:spPr/>
      <dgm:t>
        <a:bodyPr/>
        <a:lstStyle/>
        <a:p>
          <a:endParaRPr lang="fr-BE"/>
        </a:p>
      </dgm:t>
    </dgm:pt>
    <dgm:pt modelId="{B3AAC06F-6EC9-42F3-A1B2-E9B930B18351}">
      <dgm:prSet/>
      <dgm:spPr/>
      <dgm:t>
        <a:bodyPr/>
        <a:lstStyle/>
        <a:p>
          <a:pPr rtl="0"/>
          <a:r>
            <a:rPr lang="fr-BE" b="1" i="0" baseline="0" smtClean="0"/>
            <a:t>un public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1DCE53AF-1C8D-4DF6-B6FB-64BEE43888EC}" type="parTrans" cxnId="{9666C32A-4E33-4E68-919F-81BF320A264F}">
      <dgm:prSet/>
      <dgm:spPr/>
      <dgm:t>
        <a:bodyPr/>
        <a:lstStyle/>
        <a:p>
          <a:endParaRPr lang="fr-BE"/>
        </a:p>
      </dgm:t>
    </dgm:pt>
    <dgm:pt modelId="{152D0C7C-E413-4FA2-BDD5-CB4B9870EF3D}" type="sibTrans" cxnId="{9666C32A-4E33-4E68-919F-81BF320A264F}">
      <dgm:prSet/>
      <dgm:spPr/>
      <dgm:t>
        <a:bodyPr/>
        <a:lstStyle/>
        <a:p>
          <a:endParaRPr lang="fr-BE"/>
        </a:p>
      </dgm:t>
    </dgm:pt>
    <dgm:pt modelId="{DBFF7277-266C-4230-B748-5D12D4CA4B0A}">
      <dgm:prSet/>
      <dgm:spPr/>
      <dgm:t>
        <a:bodyPr/>
        <a:lstStyle/>
        <a:p>
          <a:pPr rtl="0"/>
          <a:r>
            <a:rPr lang="fr-BE" b="1" i="0" baseline="0" smtClean="0"/>
            <a:t>une infrastructure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45F53752-F5F6-42B4-82FC-F7D9CB1658E6}" type="parTrans" cxnId="{B9F57FC3-F001-4D38-BF74-F354260A522F}">
      <dgm:prSet/>
      <dgm:spPr/>
      <dgm:t>
        <a:bodyPr/>
        <a:lstStyle/>
        <a:p>
          <a:endParaRPr lang="fr-BE"/>
        </a:p>
      </dgm:t>
    </dgm:pt>
    <dgm:pt modelId="{E3C4E8F8-3CD2-42D9-8A44-ADBCE7196689}" type="sibTrans" cxnId="{B9F57FC3-F001-4D38-BF74-F354260A522F}">
      <dgm:prSet/>
      <dgm:spPr/>
      <dgm:t>
        <a:bodyPr/>
        <a:lstStyle/>
        <a:p>
          <a:endParaRPr lang="fr-BE"/>
        </a:p>
      </dgm:t>
    </dgm:pt>
    <dgm:pt modelId="{4CF40A2C-4C30-46AF-8550-1C74A9FCD4D5}">
      <dgm:prSet/>
      <dgm:spPr/>
      <dgm:t>
        <a:bodyPr/>
        <a:lstStyle/>
        <a:p>
          <a:pPr rtl="0"/>
          <a:r>
            <a:rPr lang="fr-BE" b="1" i="0" baseline="0" smtClean="0"/>
            <a:t>un projet d’établissement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5001E8D3-A5BE-4A24-8088-D8AA2DB83462}" type="parTrans" cxnId="{B276ED67-2183-41B5-A891-173A8F7AC5AC}">
      <dgm:prSet/>
      <dgm:spPr/>
      <dgm:t>
        <a:bodyPr/>
        <a:lstStyle/>
        <a:p>
          <a:endParaRPr lang="fr-BE"/>
        </a:p>
      </dgm:t>
    </dgm:pt>
    <dgm:pt modelId="{04092F15-0C6F-4D7B-95C0-335BDF7361BE}" type="sibTrans" cxnId="{B276ED67-2183-41B5-A891-173A8F7AC5AC}">
      <dgm:prSet/>
      <dgm:spPr/>
      <dgm:t>
        <a:bodyPr/>
        <a:lstStyle/>
        <a:p>
          <a:endParaRPr lang="fr-BE"/>
        </a:p>
      </dgm:t>
    </dgm:pt>
    <dgm:pt modelId="{1311CCF3-ED22-4271-A828-5D053CCD136F}">
      <dgm:prSet/>
      <dgm:spPr/>
      <dgm:t>
        <a:bodyPr/>
        <a:lstStyle/>
        <a:p>
          <a:pPr rtl="0"/>
          <a:r>
            <a:rPr lang="fr-BE" b="1" i="0" baseline="0" smtClean="0"/>
            <a:t>un mode de communication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4E38E14A-F05E-43D1-91B4-9C04B3526867}" type="parTrans" cxnId="{1C10704E-6DC0-4C01-B234-94800D2A6F88}">
      <dgm:prSet/>
      <dgm:spPr/>
      <dgm:t>
        <a:bodyPr/>
        <a:lstStyle/>
        <a:p>
          <a:endParaRPr lang="fr-BE"/>
        </a:p>
      </dgm:t>
    </dgm:pt>
    <dgm:pt modelId="{EC112DDF-5720-40ED-A410-6D56850DFC98}" type="sibTrans" cxnId="{1C10704E-6DC0-4C01-B234-94800D2A6F88}">
      <dgm:prSet/>
      <dgm:spPr/>
      <dgm:t>
        <a:bodyPr/>
        <a:lstStyle/>
        <a:p>
          <a:endParaRPr lang="fr-BE"/>
        </a:p>
      </dgm:t>
    </dgm:pt>
    <dgm:pt modelId="{9215C0B1-30C3-4627-A0AA-D446A3DFD0CB}">
      <dgm:prSet/>
      <dgm:spPr/>
      <dgm:t>
        <a:bodyPr/>
        <a:lstStyle/>
        <a:p>
          <a:pPr rtl="0"/>
          <a:r>
            <a:rPr lang="fr-BE" b="1" i="0" baseline="0" smtClean="0"/>
            <a:t>des services aux familles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6B42DB46-14DC-43B9-BC0E-08629AA08E66}" type="parTrans" cxnId="{5F7CCFDD-1AD4-41D9-9040-B657303E2C4B}">
      <dgm:prSet/>
      <dgm:spPr/>
      <dgm:t>
        <a:bodyPr/>
        <a:lstStyle/>
        <a:p>
          <a:endParaRPr lang="fr-BE"/>
        </a:p>
      </dgm:t>
    </dgm:pt>
    <dgm:pt modelId="{1D40B6D5-D7B3-459B-83D7-0994339F40F9}" type="sibTrans" cxnId="{5F7CCFDD-1AD4-41D9-9040-B657303E2C4B}">
      <dgm:prSet/>
      <dgm:spPr/>
      <dgm:t>
        <a:bodyPr/>
        <a:lstStyle/>
        <a:p>
          <a:endParaRPr lang="fr-BE"/>
        </a:p>
      </dgm:t>
    </dgm:pt>
    <dgm:pt modelId="{F4F46106-AA93-41A5-B03D-F997AC23822E}">
      <dgm:prSet/>
      <dgm:spPr/>
      <dgm:t>
        <a:bodyPr/>
        <a:lstStyle/>
        <a:p>
          <a:pPr rtl="0"/>
          <a:r>
            <a:rPr lang="fr-BE" b="1" i="0" baseline="0" smtClean="0"/>
            <a:t>des partenaires institutionnels et autres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AB7222C3-9E10-427F-A7A7-3CCF0860E693}" type="parTrans" cxnId="{FD2F38DE-B13B-4F74-B15B-88F85D3EC3E1}">
      <dgm:prSet/>
      <dgm:spPr/>
      <dgm:t>
        <a:bodyPr/>
        <a:lstStyle/>
        <a:p>
          <a:endParaRPr lang="fr-BE"/>
        </a:p>
      </dgm:t>
    </dgm:pt>
    <dgm:pt modelId="{6C4530AA-30C1-4F3C-AC4D-F8625DC86355}" type="sibTrans" cxnId="{FD2F38DE-B13B-4F74-B15B-88F85D3EC3E1}">
      <dgm:prSet/>
      <dgm:spPr/>
      <dgm:t>
        <a:bodyPr/>
        <a:lstStyle/>
        <a:p>
          <a:endParaRPr lang="fr-BE"/>
        </a:p>
      </dgm:t>
    </dgm:pt>
    <dgm:pt modelId="{EC8D97A7-3041-4257-A2DC-8DCA127374CB}">
      <dgm:prSet/>
      <dgm:spPr/>
      <dgm:t>
        <a:bodyPr/>
        <a:lstStyle/>
        <a:p>
          <a:pPr rtl="0"/>
          <a:r>
            <a:rPr lang="fr-BE" b="1" i="0" baseline="0" smtClean="0"/>
            <a:t>une culture d’entreprise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9938FDAA-83EC-4F7B-A903-E770A043B596}" type="parTrans" cxnId="{3A78E7E5-7011-4BED-BBFF-1116C11C4673}">
      <dgm:prSet/>
      <dgm:spPr/>
      <dgm:t>
        <a:bodyPr/>
        <a:lstStyle/>
        <a:p>
          <a:endParaRPr lang="fr-BE"/>
        </a:p>
      </dgm:t>
    </dgm:pt>
    <dgm:pt modelId="{A75E4CA4-E855-4965-A684-6D911CD01DAF}" type="sibTrans" cxnId="{3A78E7E5-7011-4BED-BBFF-1116C11C4673}">
      <dgm:prSet/>
      <dgm:spPr/>
      <dgm:t>
        <a:bodyPr/>
        <a:lstStyle/>
        <a:p>
          <a:endParaRPr lang="fr-BE"/>
        </a:p>
      </dgm:t>
    </dgm:pt>
    <dgm:pt modelId="{E91B6436-EE04-403D-A3DC-5D9A5499A921}">
      <dgm:prSet/>
      <dgm:spPr/>
      <dgm:t>
        <a:bodyPr/>
        <a:lstStyle/>
        <a:p>
          <a:pPr rtl="0"/>
          <a:r>
            <a:rPr lang="fr-BE" b="1" i="0" baseline="0" dirty="0" smtClean="0"/>
            <a:t>une gestion administrative </a:t>
          </a:r>
          <a:r>
            <a:rPr lang="fr-BE" b="1" i="0" baseline="0" dirty="0" smtClean="0">
              <a:hlinkClick xmlns:r="http://schemas.openxmlformats.org/officeDocument/2006/relationships" r:id="" action="ppaction://noaction"/>
            </a:rPr>
            <a:t>et</a:t>
          </a:r>
          <a:r>
            <a:rPr lang="fr-BE" b="1" i="0" baseline="0" dirty="0" smtClean="0"/>
            <a:t> financière  </a:t>
          </a:r>
          <a:endParaRPr lang="fr-BE" dirty="0"/>
        </a:p>
      </dgm:t>
    </dgm:pt>
    <dgm:pt modelId="{54DEA639-B380-401F-AB5B-743D62F7AB42}" type="parTrans" cxnId="{666EBC18-29A6-471C-AFA6-CE7071200406}">
      <dgm:prSet/>
      <dgm:spPr/>
      <dgm:t>
        <a:bodyPr/>
        <a:lstStyle/>
        <a:p>
          <a:endParaRPr lang="fr-BE"/>
        </a:p>
      </dgm:t>
    </dgm:pt>
    <dgm:pt modelId="{31C832C3-1DEB-48E6-B8BE-54BFAD923FF5}" type="sibTrans" cxnId="{666EBC18-29A6-471C-AFA6-CE7071200406}">
      <dgm:prSet/>
      <dgm:spPr/>
      <dgm:t>
        <a:bodyPr/>
        <a:lstStyle/>
        <a:p>
          <a:endParaRPr lang="fr-BE"/>
        </a:p>
      </dgm:t>
    </dgm:pt>
    <dgm:pt modelId="{268C1581-780C-42B9-B98C-7FD9411A1D13}" type="pres">
      <dgm:prSet presAssocID="{0AC6E283-4BF2-4F2A-ABA4-0E7AE3964BD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BE"/>
        </a:p>
      </dgm:t>
    </dgm:pt>
    <dgm:pt modelId="{AD9CBE23-D511-428A-8555-CA3FE0417715}" type="pres">
      <dgm:prSet presAssocID="{794141E8-0D32-4501-9080-821DD09869D9}" presName="root" presStyleCnt="0"/>
      <dgm:spPr/>
    </dgm:pt>
    <dgm:pt modelId="{F69A9FB0-99B2-45EB-BF00-CBA0AEE465F3}" type="pres">
      <dgm:prSet presAssocID="{794141E8-0D32-4501-9080-821DD09869D9}" presName="rootComposite" presStyleCnt="0"/>
      <dgm:spPr/>
    </dgm:pt>
    <dgm:pt modelId="{7A2583FB-3188-4145-A6B8-DDB9FE139292}" type="pres">
      <dgm:prSet presAssocID="{794141E8-0D32-4501-9080-821DD09869D9}" presName="rootText" presStyleLbl="node1" presStyleIdx="0" presStyleCnt="1" custScaleX="1049479" custScaleY="460525"/>
      <dgm:spPr/>
      <dgm:t>
        <a:bodyPr/>
        <a:lstStyle/>
        <a:p>
          <a:endParaRPr lang="fr-BE"/>
        </a:p>
      </dgm:t>
    </dgm:pt>
    <dgm:pt modelId="{B67EB3BA-8D6D-4B72-9A28-B6DD22724EAC}" type="pres">
      <dgm:prSet presAssocID="{794141E8-0D32-4501-9080-821DD09869D9}" presName="rootConnector" presStyleLbl="node1" presStyleIdx="0" presStyleCnt="1"/>
      <dgm:spPr/>
      <dgm:t>
        <a:bodyPr/>
        <a:lstStyle/>
        <a:p>
          <a:endParaRPr lang="fr-BE"/>
        </a:p>
      </dgm:t>
    </dgm:pt>
    <dgm:pt modelId="{1E2EDCF3-489C-499F-9C36-BB84CEC4C1AB}" type="pres">
      <dgm:prSet presAssocID="{794141E8-0D32-4501-9080-821DD09869D9}" presName="childShape" presStyleCnt="0"/>
      <dgm:spPr/>
    </dgm:pt>
    <dgm:pt modelId="{B9BD62EF-EA2C-4A3C-9AAE-1D6D5E14A24D}" type="pres">
      <dgm:prSet presAssocID="{99A2E430-E9D7-48A4-B5A4-4158DF36EA73}" presName="Name13" presStyleLbl="parChTrans1D2" presStyleIdx="0" presStyleCnt="10"/>
      <dgm:spPr/>
      <dgm:t>
        <a:bodyPr/>
        <a:lstStyle/>
        <a:p>
          <a:endParaRPr lang="fr-BE"/>
        </a:p>
      </dgm:t>
    </dgm:pt>
    <dgm:pt modelId="{E98900C1-C6CE-4684-88E0-5FF7C9906901}" type="pres">
      <dgm:prSet presAssocID="{87CE468A-3AF3-4E15-B6A0-79752365735D}" presName="childText" presStyleLbl="bgAcc1" presStyleIdx="0" presStyleCnt="10" custScaleX="837432" custScaleY="26905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83B24A0-0497-46B7-8EC2-A10B15730913}" type="pres">
      <dgm:prSet presAssocID="{A1A2C376-6C3F-4EBC-84CB-6B28841E6A72}" presName="Name13" presStyleLbl="parChTrans1D2" presStyleIdx="1" presStyleCnt="10"/>
      <dgm:spPr/>
      <dgm:t>
        <a:bodyPr/>
        <a:lstStyle/>
        <a:p>
          <a:endParaRPr lang="fr-BE"/>
        </a:p>
      </dgm:t>
    </dgm:pt>
    <dgm:pt modelId="{7F24E4FE-4D6C-44FE-A2DB-A38826292403}" type="pres">
      <dgm:prSet presAssocID="{D4AE09B6-B7B1-4DE5-AFF9-693E4A4E9299}" presName="childText" presStyleLbl="bgAcc1" presStyleIdx="1" presStyleCnt="10" custScaleX="838771" custScaleY="23310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2A23061-7551-40F2-A52D-01C2608685FD}" type="pres">
      <dgm:prSet presAssocID="{1DCE53AF-1C8D-4DF6-B6FB-64BEE43888EC}" presName="Name13" presStyleLbl="parChTrans1D2" presStyleIdx="2" presStyleCnt="10"/>
      <dgm:spPr/>
      <dgm:t>
        <a:bodyPr/>
        <a:lstStyle/>
        <a:p>
          <a:endParaRPr lang="fr-BE"/>
        </a:p>
      </dgm:t>
    </dgm:pt>
    <dgm:pt modelId="{E59B442B-A48A-45E4-8131-5B6F8C28B273}" type="pres">
      <dgm:prSet presAssocID="{B3AAC06F-6EC9-42F3-A1B2-E9B930B18351}" presName="childText" presStyleLbl="bgAcc1" presStyleIdx="2" presStyleCnt="10" custScaleX="837431" custScaleY="267460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3C99AD9-7EA9-4048-B741-CE6C09B322BA}" type="pres">
      <dgm:prSet presAssocID="{45F53752-F5F6-42B4-82FC-F7D9CB1658E6}" presName="Name13" presStyleLbl="parChTrans1D2" presStyleIdx="3" presStyleCnt="10"/>
      <dgm:spPr/>
      <dgm:t>
        <a:bodyPr/>
        <a:lstStyle/>
        <a:p>
          <a:endParaRPr lang="fr-BE"/>
        </a:p>
      </dgm:t>
    </dgm:pt>
    <dgm:pt modelId="{1211036C-1871-4976-B1D7-4B441A0D4959}" type="pres">
      <dgm:prSet presAssocID="{DBFF7277-266C-4230-B748-5D12D4CA4B0A}" presName="childText" presStyleLbl="bgAcc1" presStyleIdx="3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BAD10BF-30D5-44CF-B232-FA9B19B61160}" type="pres">
      <dgm:prSet presAssocID="{5001E8D3-A5BE-4A24-8088-D8AA2DB83462}" presName="Name13" presStyleLbl="parChTrans1D2" presStyleIdx="4" presStyleCnt="10"/>
      <dgm:spPr/>
      <dgm:t>
        <a:bodyPr/>
        <a:lstStyle/>
        <a:p>
          <a:endParaRPr lang="fr-BE"/>
        </a:p>
      </dgm:t>
    </dgm:pt>
    <dgm:pt modelId="{5197C574-6E04-4ED0-A985-D11DA134BD11}" type="pres">
      <dgm:prSet presAssocID="{4CF40A2C-4C30-46AF-8550-1C74A9FCD4D5}" presName="childText" presStyleLbl="bgAcc1" presStyleIdx="4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D696921-6D1F-4AF5-B403-05CFEBC7D77A}" type="pres">
      <dgm:prSet presAssocID="{4E38E14A-F05E-43D1-91B4-9C04B3526867}" presName="Name13" presStyleLbl="parChTrans1D2" presStyleIdx="5" presStyleCnt="10"/>
      <dgm:spPr/>
      <dgm:t>
        <a:bodyPr/>
        <a:lstStyle/>
        <a:p>
          <a:endParaRPr lang="fr-BE"/>
        </a:p>
      </dgm:t>
    </dgm:pt>
    <dgm:pt modelId="{65920CD0-9E7E-4542-8F3B-96C94F407ED3}" type="pres">
      <dgm:prSet presAssocID="{1311CCF3-ED22-4271-A828-5D053CCD136F}" presName="childText" presStyleLbl="bgAcc1" presStyleIdx="5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988F0AB-3B77-4089-81E5-935ACFAE75A7}" type="pres">
      <dgm:prSet presAssocID="{6B42DB46-14DC-43B9-BC0E-08629AA08E66}" presName="Name13" presStyleLbl="parChTrans1D2" presStyleIdx="6" presStyleCnt="10"/>
      <dgm:spPr/>
      <dgm:t>
        <a:bodyPr/>
        <a:lstStyle/>
        <a:p>
          <a:endParaRPr lang="fr-BE"/>
        </a:p>
      </dgm:t>
    </dgm:pt>
    <dgm:pt modelId="{01FF0A03-E593-4CB6-8AC8-0CBA2C8ABCF4}" type="pres">
      <dgm:prSet presAssocID="{9215C0B1-30C3-4627-A0AA-D446A3DFD0CB}" presName="childText" presStyleLbl="bgAcc1" presStyleIdx="6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89231EA9-DD08-443E-9319-66E14047C78B}" type="pres">
      <dgm:prSet presAssocID="{AB7222C3-9E10-427F-A7A7-3CCF0860E693}" presName="Name13" presStyleLbl="parChTrans1D2" presStyleIdx="7" presStyleCnt="10"/>
      <dgm:spPr/>
      <dgm:t>
        <a:bodyPr/>
        <a:lstStyle/>
        <a:p>
          <a:endParaRPr lang="fr-BE"/>
        </a:p>
      </dgm:t>
    </dgm:pt>
    <dgm:pt modelId="{A0456113-8D47-47F5-906C-8453F8C3DE7D}" type="pres">
      <dgm:prSet presAssocID="{F4F46106-AA93-41A5-B03D-F997AC23822E}" presName="childText" presStyleLbl="bgAcc1" presStyleIdx="7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240A4DC-4985-4AB5-8099-B84CC407905B}" type="pres">
      <dgm:prSet presAssocID="{9938FDAA-83EC-4F7B-A903-E770A043B596}" presName="Name13" presStyleLbl="parChTrans1D2" presStyleIdx="8" presStyleCnt="10"/>
      <dgm:spPr/>
      <dgm:t>
        <a:bodyPr/>
        <a:lstStyle/>
        <a:p>
          <a:endParaRPr lang="fr-BE"/>
        </a:p>
      </dgm:t>
    </dgm:pt>
    <dgm:pt modelId="{3081B995-9014-458C-99F1-6ABCC8DB83D6}" type="pres">
      <dgm:prSet presAssocID="{EC8D97A7-3041-4257-A2DC-8DCA127374CB}" presName="childText" presStyleLbl="bgAcc1" presStyleIdx="8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FE09E9D-7C23-412A-A0A5-771348BBC87B}" type="pres">
      <dgm:prSet presAssocID="{54DEA639-B380-401F-AB5B-743D62F7AB42}" presName="Name13" presStyleLbl="parChTrans1D2" presStyleIdx="9" presStyleCnt="10"/>
      <dgm:spPr/>
      <dgm:t>
        <a:bodyPr/>
        <a:lstStyle/>
        <a:p>
          <a:endParaRPr lang="fr-BE"/>
        </a:p>
      </dgm:t>
    </dgm:pt>
    <dgm:pt modelId="{42B7CF3A-9E7D-48D9-A707-011DAC055F8C}" type="pres">
      <dgm:prSet presAssocID="{E91B6436-EE04-403D-A3DC-5D9A5499A921}" presName="childText" presStyleLbl="bgAcc1" presStyleIdx="9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20AAC98C-B0B3-4065-9C73-CE201A3B8A06}" type="presOf" srcId="{9215C0B1-30C3-4627-A0AA-D446A3DFD0CB}" destId="{01FF0A03-E593-4CB6-8AC8-0CBA2C8ABCF4}" srcOrd="0" destOrd="0" presId="urn:microsoft.com/office/officeart/2005/8/layout/hierarchy3"/>
    <dgm:cxn modelId="{FEF7E6C9-AB30-45C3-97FE-26E46F670E6E}" type="presOf" srcId="{4CF40A2C-4C30-46AF-8550-1C74A9FCD4D5}" destId="{5197C574-6E04-4ED0-A985-D11DA134BD11}" srcOrd="0" destOrd="0" presId="urn:microsoft.com/office/officeart/2005/8/layout/hierarchy3"/>
    <dgm:cxn modelId="{AA9F7383-7ED8-4B46-A6AA-F7C307D4609B}" type="presOf" srcId="{B3AAC06F-6EC9-42F3-A1B2-E9B930B18351}" destId="{E59B442B-A48A-45E4-8131-5B6F8C28B273}" srcOrd="0" destOrd="0" presId="urn:microsoft.com/office/officeart/2005/8/layout/hierarchy3"/>
    <dgm:cxn modelId="{3D421A7D-1712-452D-A940-3AFA80545C11}" type="presOf" srcId="{F4F46106-AA93-41A5-B03D-F997AC23822E}" destId="{A0456113-8D47-47F5-906C-8453F8C3DE7D}" srcOrd="0" destOrd="0" presId="urn:microsoft.com/office/officeart/2005/8/layout/hierarchy3"/>
    <dgm:cxn modelId="{B9F57FC3-F001-4D38-BF74-F354260A522F}" srcId="{794141E8-0D32-4501-9080-821DD09869D9}" destId="{DBFF7277-266C-4230-B748-5D12D4CA4B0A}" srcOrd="3" destOrd="0" parTransId="{45F53752-F5F6-42B4-82FC-F7D9CB1658E6}" sibTransId="{E3C4E8F8-3CD2-42D9-8A44-ADBCE7196689}"/>
    <dgm:cxn modelId="{666EBC18-29A6-471C-AFA6-CE7071200406}" srcId="{794141E8-0D32-4501-9080-821DD09869D9}" destId="{E91B6436-EE04-403D-A3DC-5D9A5499A921}" srcOrd="9" destOrd="0" parTransId="{54DEA639-B380-401F-AB5B-743D62F7AB42}" sibTransId="{31C832C3-1DEB-48E6-B8BE-54BFAD923FF5}"/>
    <dgm:cxn modelId="{236BD5DB-84DD-4F07-8CE4-EDEDDFDA8F71}" srcId="{0AC6E283-4BF2-4F2A-ABA4-0E7AE3964BD1}" destId="{794141E8-0D32-4501-9080-821DD09869D9}" srcOrd="0" destOrd="0" parTransId="{356D26A4-1984-4ACA-B67C-6F323CF57213}" sibTransId="{68556D81-E4E5-432F-98A6-536A82D87DBD}"/>
    <dgm:cxn modelId="{DFA7E5A7-2116-4308-B2B6-592B499F8868}" type="presOf" srcId="{1311CCF3-ED22-4271-A828-5D053CCD136F}" destId="{65920CD0-9E7E-4542-8F3B-96C94F407ED3}" srcOrd="0" destOrd="0" presId="urn:microsoft.com/office/officeart/2005/8/layout/hierarchy3"/>
    <dgm:cxn modelId="{8C5208BA-9CC8-4A51-B08E-14F98C0E5F8E}" type="presOf" srcId="{DBFF7277-266C-4230-B748-5D12D4CA4B0A}" destId="{1211036C-1871-4976-B1D7-4B441A0D4959}" srcOrd="0" destOrd="0" presId="urn:microsoft.com/office/officeart/2005/8/layout/hierarchy3"/>
    <dgm:cxn modelId="{5F7CCFDD-1AD4-41D9-9040-B657303E2C4B}" srcId="{794141E8-0D32-4501-9080-821DD09869D9}" destId="{9215C0B1-30C3-4627-A0AA-D446A3DFD0CB}" srcOrd="6" destOrd="0" parTransId="{6B42DB46-14DC-43B9-BC0E-08629AA08E66}" sibTransId="{1D40B6D5-D7B3-459B-83D7-0994339F40F9}"/>
    <dgm:cxn modelId="{31B21E75-3EEC-4929-9606-07E52438CFFF}" type="presOf" srcId="{794141E8-0D32-4501-9080-821DD09869D9}" destId="{7A2583FB-3188-4145-A6B8-DDB9FE139292}" srcOrd="0" destOrd="0" presId="urn:microsoft.com/office/officeart/2005/8/layout/hierarchy3"/>
    <dgm:cxn modelId="{B276ED67-2183-41B5-A891-173A8F7AC5AC}" srcId="{794141E8-0D32-4501-9080-821DD09869D9}" destId="{4CF40A2C-4C30-46AF-8550-1C74A9FCD4D5}" srcOrd="4" destOrd="0" parTransId="{5001E8D3-A5BE-4A24-8088-D8AA2DB83462}" sibTransId="{04092F15-0C6F-4D7B-95C0-335BDF7361BE}"/>
    <dgm:cxn modelId="{2950C0A3-9269-403C-B8B8-3ECB67B1265B}" type="presOf" srcId="{6B42DB46-14DC-43B9-BC0E-08629AA08E66}" destId="{5988F0AB-3B77-4089-81E5-935ACFAE75A7}" srcOrd="0" destOrd="0" presId="urn:microsoft.com/office/officeart/2005/8/layout/hierarchy3"/>
    <dgm:cxn modelId="{1C10704E-6DC0-4C01-B234-94800D2A6F88}" srcId="{794141E8-0D32-4501-9080-821DD09869D9}" destId="{1311CCF3-ED22-4271-A828-5D053CCD136F}" srcOrd="5" destOrd="0" parTransId="{4E38E14A-F05E-43D1-91B4-9C04B3526867}" sibTransId="{EC112DDF-5720-40ED-A410-6D56850DFC98}"/>
    <dgm:cxn modelId="{54725148-6397-43EB-AC32-5F5B259E8ED8}" type="presOf" srcId="{87CE468A-3AF3-4E15-B6A0-79752365735D}" destId="{E98900C1-C6CE-4684-88E0-5FF7C9906901}" srcOrd="0" destOrd="0" presId="urn:microsoft.com/office/officeart/2005/8/layout/hierarchy3"/>
    <dgm:cxn modelId="{9666C32A-4E33-4E68-919F-81BF320A264F}" srcId="{794141E8-0D32-4501-9080-821DD09869D9}" destId="{B3AAC06F-6EC9-42F3-A1B2-E9B930B18351}" srcOrd="2" destOrd="0" parTransId="{1DCE53AF-1C8D-4DF6-B6FB-64BEE43888EC}" sibTransId="{152D0C7C-E413-4FA2-BDD5-CB4B9870EF3D}"/>
    <dgm:cxn modelId="{66B764D1-1E2F-4633-A9A7-D6F7EF73192A}" srcId="{794141E8-0D32-4501-9080-821DD09869D9}" destId="{D4AE09B6-B7B1-4DE5-AFF9-693E4A4E9299}" srcOrd="1" destOrd="0" parTransId="{A1A2C376-6C3F-4EBC-84CB-6B28841E6A72}" sibTransId="{4450FBB1-DEDE-4F5B-9DE6-D37191FE38A4}"/>
    <dgm:cxn modelId="{3A78E7E5-7011-4BED-BBFF-1116C11C4673}" srcId="{794141E8-0D32-4501-9080-821DD09869D9}" destId="{EC8D97A7-3041-4257-A2DC-8DCA127374CB}" srcOrd="8" destOrd="0" parTransId="{9938FDAA-83EC-4F7B-A903-E770A043B596}" sibTransId="{A75E4CA4-E855-4965-A684-6D911CD01DAF}"/>
    <dgm:cxn modelId="{8F94E6E5-57C0-4AA2-ABA5-0C7F6DB775AA}" type="presOf" srcId="{794141E8-0D32-4501-9080-821DD09869D9}" destId="{B67EB3BA-8D6D-4B72-9A28-B6DD22724EAC}" srcOrd="1" destOrd="0" presId="urn:microsoft.com/office/officeart/2005/8/layout/hierarchy3"/>
    <dgm:cxn modelId="{38CCD0A4-9D8E-4A67-BA50-0FAF23F8135B}" type="presOf" srcId="{AB7222C3-9E10-427F-A7A7-3CCF0860E693}" destId="{89231EA9-DD08-443E-9319-66E14047C78B}" srcOrd="0" destOrd="0" presId="urn:microsoft.com/office/officeart/2005/8/layout/hierarchy3"/>
    <dgm:cxn modelId="{2E420DF2-9BC4-41B3-A4A5-04277542847B}" srcId="{794141E8-0D32-4501-9080-821DD09869D9}" destId="{87CE468A-3AF3-4E15-B6A0-79752365735D}" srcOrd="0" destOrd="0" parTransId="{99A2E430-E9D7-48A4-B5A4-4158DF36EA73}" sibTransId="{0E7FA5FD-7D09-43B8-ACB3-E9DAC2E35923}"/>
    <dgm:cxn modelId="{D2CF3178-9841-4A41-95F6-37CC4EA991BE}" type="presOf" srcId="{4E38E14A-F05E-43D1-91B4-9C04B3526867}" destId="{AD696921-6D1F-4AF5-B403-05CFEBC7D77A}" srcOrd="0" destOrd="0" presId="urn:microsoft.com/office/officeart/2005/8/layout/hierarchy3"/>
    <dgm:cxn modelId="{FD2F38DE-B13B-4F74-B15B-88F85D3EC3E1}" srcId="{794141E8-0D32-4501-9080-821DD09869D9}" destId="{F4F46106-AA93-41A5-B03D-F997AC23822E}" srcOrd="7" destOrd="0" parTransId="{AB7222C3-9E10-427F-A7A7-3CCF0860E693}" sibTransId="{6C4530AA-30C1-4F3C-AC4D-F8625DC86355}"/>
    <dgm:cxn modelId="{14643006-BBA1-4BD6-9177-08FA155FA066}" type="presOf" srcId="{9938FDAA-83EC-4F7B-A903-E770A043B596}" destId="{4240A4DC-4985-4AB5-8099-B84CC407905B}" srcOrd="0" destOrd="0" presId="urn:microsoft.com/office/officeart/2005/8/layout/hierarchy3"/>
    <dgm:cxn modelId="{AED687C5-7DB2-486B-ACB4-75D59CD2095C}" type="presOf" srcId="{EC8D97A7-3041-4257-A2DC-8DCA127374CB}" destId="{3081B995-9014-458C-99F1-6ABCC8DB83D6}" srcOrd="0" destOrd="0" presId="urn:microsoft.com/office/officeart/2005/8/layout/hierarchy3"/>
    <dgm:cxn modelId="{6BEC27C1-FF3D-4916-9F15-D2DEBAF9E5A9}" type="presOf" srcId="{45F53752-F5F6-42B4-82FC-F7D9CB1658E6}" destId="{D3C99AD9-7EA9-4048-B741-CE6C09B322BA}" srcOrd="0" destOrd="0" presId="urn:microsoft.com/office/officeart/2005/8/layout/hierarchy3"/>
    <dgm:cxn modelId="{8D9DD733-2757-401B-B7F5-6AF7E7C88A18}" type="presOf" srcId="{99A2E430-E9D7-48A4-B5A4-4158DF36EA73}" destId="{B9BD62EF-EA2C-4A3C-9AAE-1D6D5E14A24D}" srcOrd="0" destOrd="0" presId="urn:microsoft.com/office/officeart/2005/8/layout/hierarchy3"/>
    <dgm:cxn modelId="{5C5042E6-723A-41E1-8D68-88541E75BFC1}" type="presOf" srcId="{E91B6436-EE04-403D-A3DC-5D9A5499A921}" destId="{42B7CF3A-9E7D-48D9-A707-011DAC055F8C}" srcOrd="0" destOrd="0" presId="urn:microsoft.com/office/officeart/2005/8/layout/hierarchy3"/>
    <dgm:cxn modelId="{DEB11E7D-DB49-4FC5-8F40-A63364F6DBED}" type="presOf" srcId="{5001E8D3-A5BE-4A24-8088-D8AA2DB83462}" destId="{5BAD10BF-30D5-44CF-B232-FA9B19B61160}" srcOrd="0" destOrd="0" presId="urn:microsoft.com/office/officeart/2005/8/layout/hierarchy3"/>
    <dgm:cxn modelId="{FFEF15C0-6B95-46A4-B323-1325A6EC0D96}" type="presOf" srcId="{D4AE09B6-B7B1-4DE5-AFF9-693E4A4E9299}" destId="{7F24E4FE-4D6C-44FE-A2DB-A38826292403}" srcOrd="0" destOrd="0" presId="urn:microsoft.com/office/officeart/2005/8/layout/hierarchy3"/>
    <dgm:cxn modelId="{8A15FDD8-23F2-4314-8D1D-D6F7331896D9}" type="presOf" srcId="{0AC6E283-4BF2-4F2A-ABA4-0E7AE3964BD1}" destId="{268C1581-780C-42B9-B98C-7FD9411A1D13}" srcOrd="0" destOrd="0" presId="urn:microsoft.com/office/officeart/2005/8/layout/hierarchy3"/>
    <dgm:cxn modelId="{7F1F9EE0-ABBC-4405-A27C-D79AD58BAD6C}" type="presOf" srcId="{A1A2C376-6C3F-4EBC-84CB-6B28841E6A72}" destId="{583B24A0-0497-46B7-8EC2-A10B15730913}" srcOrd="0" destOrd="0" presId="urn:microsoft.com/office/officeart/2005/8/layout/hierarchy3"/>
    <dgm:cxn modelId="{65BA8001-CDCE-4F35-AFA6-4B1F6B7620CF}" type="presOf" srcId="{54DEA639-B380-401F-AB5B-743D62F7AB42}" destId="{2FE09E9D-7C23-412A-A0A5-771348BBC87B}" srcOrd="0" destOrd="0" presId="urn:microsoft.com/office/officeart/2005/8/layout/hierarchy3"/>
    <dgm:cxn modelId="{EDA49ADF-AF35-40DB-AB13-86A810E19C0A}" type="presOf" srcId="{1DCE53AF-1C8D-4DF6-B6FB-64BEE43888EC}" destId="{A2A23061-7551-40F2-A52D-01C2608685FD}" srcOrd="0" destOrd="0" presId="urn:microsoft.com/office/officeart/2005/8/layout/hierarchy3"/>
    <dgm:cxn modelId="{2DE359DB-A42B-4AC2-9F36-8E826607AAD2}" type="presParOf" srcId="{268C1581-780C-42B9-B98C-7FD9411A1D13}" destId="{AD9CBE23-D511-428A-8555-CA3FE0417715}" srcOrd="0" destOrd="0" presId="urn:microsoft.com/office/officeart/2005/8/layout/hierarchy3"/>
    <dgm:cxn modelId="{D9DFAECD-E6A1-4834-9A39-18F97D5F4A4F}" type="presParOf" srcId="{AD9CBE23-D511-428A-8555-CA3FE0417715}" destId="{F69A9FB0-99B2-45EB-BF00-CBA0AEE465F3}" srcOrd="0" destOrd="0" presId="urn:microsoft.com/office/officeart/2005/8/layout/hierarchy3"/>
    <dgm:cxn modelId="{A86D96CD-F2DC-4D95-921F-9089237AD5F5}" type="presParOf" srcId="{F69A9FB0-99B2-45EB-BF00-CBA0AEE465F3}" destId="{7A2583FB-3188-4145-A6B8-DDB9FE139292}" srcOrd="0" destOrd="0" presId="urn:microsoft.com/office/officeart/2005/8/layout/hierarchy3"/>
    <dgm:cxn modelId="{F49E6C0E-F6B4-40D3-BB5C-0FF52D00143B}" type="presParOf" srcId="{F69A9FB0-99B2-45EB-BF00-CBA0AEE465F3}" destId="{B67EB3BA-8D6D-4B72-9A28-B6DD22724EAC}" srcOrd="1" destOrd="0" presId="urn:microsoft.com/office/officeart/2005/8/layout/hierarchy3"/>
    <dgm:cxn modelId="{326F0008-9152-4E31-94B9-FA60C8895FE9}" type="presParOf" srcId="{AD9CBE23-D511-428A-8555-CA3FE0417715}" destId="{1E2EDCF3-489C-499F-9C36-BB84CEC4C1AB}" srcOrd="1" destOrd="0" presId="urn:microsoft.com/office/officeart/2005/8/layout/hierarchy3"/>
    <dgm:cxn modelId="{1688AE88-F14E-487C-A959-5819F1761972}" type="presParOf" srcId="{1E2EDCF3-489C-499F-9C36-BB84CEC4C1AB}" destId="{B9BD62EF-EA2C-4A3C-9AAE-1D6D5E14A24D}" srcOrd="0" destOrd="0" presId="urn:microsoft.com/office/officeart/2005/8/layout/hierarchy3"/>
    <dgm:cxn modelId="{56420607-4EC1-4F31-A962-7AEC3CD92F62}" type="presParOf" srcId="{1E2EDCF3-489C-499F-9C36-BB84CEC4C1AB}" destId="{E98900C1-C6CE-4684-88E0-5FF7C9906901}" srcOrd="1" destOrd="0" presId="urn:microsoft.com/office/officeart/2005/8/layout/hierarchy3"/>
    <dgm:cxn modelId="{E46C93A0-A458-4945-ABD2-DE2695C20933}" type="presParOf" srcId="{1E2EDCF3-489C-499F-9C36-BB84CEC4C1AB}" destId="{583B24A0-0497-46B7-8EC2-A10B15730913}" srcOrd="2" destOrd="0" presId="urn:microsoft.com/office/officeart/2005/8/layout/hierarchy3"/>
    <dgm:cxn modelId="{A4E20E37-72AE-47A5-B7BC-30933F45F0EF}" type="presParOf" srcId="{1E2EDCF3-489C-499F-9C36-BB84CEC4C1AB}" destId="{7F24E4FE-4D6C-44FE-A2DB-A38826292403}" srcOrd="3" destOrd="0" presId="urn:microsoft.com/office/officeart/2005/8/layout/hierarchy3"/>
    <dgm:cxn modelId="{D9EF3AEA-D740-4FFA-BDDD-A7F45A10DA93}" type="presParOf" srcId="{1E2EDCF3-489C-499F-9C36-BB84CEC4C1AB}" destId="{A2A23061-7551-40F2-A52D-01C2608685FD}" srcOrd="4" destOrd="0" presId="urn:microsoft.com/office/officeart/2005/8/layout/hierarchy3"/>
    <dgm:cxn modelId="{A11134D8-2315-4E9E-8123-8D746F744D40}" type="presParOf" srcId="{1E2EDCF3-489C-499F-9C36-BB84CEC4C1AB}" destId="{E59B442B-A48A-45E4-8131-5B6F8C28B273}" srcOrd="5" destOrd="0" presId="urn:microsoft.com/office/officeart/2005/8/layout/hierarchy3"/>
    <dgm:cxn modelId="{63DA19C7-CE03-4C25-93A5-81043EBD0EDB}" type="presParOf" srcId="{1E2EDCF3-489C-499F-9C36-BB84CEC4C1AB}" destId="{D3C99AD9-7EA9-4048-B741-CE6C09B322BA}" srcOrd="6" destOrd="0" presId="urn:microsoft.com/office/officeart/2005/8/layout/hierarchy3"/>
    <dgm:cxn modelId="{6959CBCF-5DC3-49A3-B812-2946980870D0}" type="presParOf" srcId="{1E2EDCF3-489C-499F-9C36-BB84CEC4C1AB}" destId="{1211036C-1871-4976-B1D7-4B441A0D4959}" srcOrd="7" destOrd="0" presId="urn:microsoft.com/office/officeart/2005/8/layout/hierarchy3"/>
    <dgm:cxn modelId="{8DAA3D0E-1102-4850-B5E6-7FBF4692C08E}" type="presParOf" srcId="{1E2EDCF3-489C-499F-9C36-BB84CEC4C1AB}" destId="{5BAD10BF-30D5-44CF-B232-FA9B19B61160}" srcOrd="8" destOrd="0" presId="urn:microsoft.com/office/officeart/2005/8/layout/hierarchy3"/>
    <dgm:cxn modelId="{C54F6498-6EE0-4C23-95E8-FA432FE0EF35}" type="presParOf" srcId="{1E2EDCF3-489C-499F-9C36-BB84CEC4C1AB}" destId="{5197C574-6E04-4ED0-A985-D11DA134BD11}" srcOrd="9" destOrd="0" presId="urn:microsoft.com/office/officeart/2005/8/layout/hierarchy3"/>
    <dgm:cxn modelId="{FBD012D9-FEBC-4739-9B9F-1424746E8955}" type="presParOf" srcId="{1E2EDCF3-489C-499F-9C36-BB84CEC4C1AB}" destId="{AD696921-6D1F-4AF5-B403-05CFEBC7D77A}" srcOrd="10" destOrd="0" presId="urn:microsoft.com/office/officeart/2005/8/layout/hierarchy3"/>
    <dgm:cxn modelId="{7336210A-8F6A-4D6B-95E4-CBC61511FCE6}" type="presParOf" srcId="{1E2EDCF3-489C-499F-9C36-BB84CEC4C1AB}" destId="{65920CD0-9E7E-4542-8F3B-96C94F407ED3}" srcOrd="11" destOrd="0" presId="urn:microsoft.com/office/officeart/2005/8/layout/hierarchy3"/>
    <dgm:cxn modelId="{84CBE8BC-FF3B-432C-B51F-AE31CB5973BE}" type="presParOf" srcId="{1E2EDCF3-489C-499F-9C36-BB84CEC4C1AB}" destId="{5988F0AB-3B77-4089-81E5-935ACFAE75A7}" srcOrd="12" destOrd="0" presId="urn:microsoft.com/office/officeart/2005/8/layout/hierarchy3"/>
    <dgm:cxn modelId="{3B55148D-C97B-471C-BF7C-17B9287039F0}" type="presParOf" srcId="{1E2EDCF3-489C-499F-9C36-BB84CEC4C1AB}" destId="{01FF0A03-E593-4CB6-8AC8-0CBA2C8ABCF4}" srcOrd="13" destOrd="0" presId="urn:microsoft.com/office/officeart/2005/8/layout/hierarchy3"/>
    <dgm:cxn modelId="{E6CA92EB-DF4D-469A-BB49-C9EB88F0F93E}" type="presParOf" srcId="{1E2EDCF3-489C-499F-9C36-BB84CEC4C1AB}" destId="{89231EA9-DD08-443E-9319-66E14047C78B}" srcOrd="14" destOrd="0" presId="urn:microsoft.com/office/officeart/2005/8/layout/hierarchy3"/>
    <dgm:cxn modelId="{07898644-0949-4E19-89B3-D81A89EE3898}" type="presParOf" srcId="{1E2EDCF3-489C-499F-9C36-BB84CEC4C1AB}" destId="{A0456113-8D47-47F5-906C-8453F8C3DE7D}" srcOrd="15" destOrd="0" presId="urn:microsoft.com/office/officeart/2005/8/layout/hierarchy3"/>
    <dgm:cxn modelId="{C332A43C-6848-4BFF-8207-F027FDDCCD8B}" type="presParOf" srcId="{1E2EDCF3-489C-499F-9C36-BB84CEC4C1AB}" destId="{4240A4DC-4985-4AB5-8099-B84CC407905B}" srcOrd="16" destOrd="0" presId="urn:microsoft.com/office/officeart/2005/8/layout/hierarchy3"/>
    <dgm:cxn modelId="{58FE8241-B729-4B84-B3A9-ED47A458844D}" type="presParOf" srcId="{1E2EDCF3-489C-499F-9C36-BB84CEC4C1AB}" destId="{3081B995-9014-458C-99F1-6ABCC8DB83D6}" srcOrd="17" destOrd="0" presId="urn:microsoft.com/office/officeart/2005/8/layout/hierarchy3"/>
    <dgm:cxn modelId="{C965EB8A-6BD3-471F-9C05-A72CE707E21D}" type="presParOf" srcId="{1E2EDCF3-489C-499F-9C36-BB84CEC4C1AB}" destId="{2FE09E9D-7C23-412A-A0A5-771348BBC87B}" srcOrd="18" destOrd="0" presId="urn:microsoft.com/office/officeart/2005/8/layout/hierarchy3"/>
    <dgm:cxn modelId="{787C9AA0-F1EB-48F6-B2D6-001D4EB164C5}" type="presParOf" srcId="{1E2EDCF3-489C-499F-9C36-BB84CEC4C1AB}" destId="{42B7CF3A-9E7D-48D9-A707-011DAC055F8C}" srcOrd="1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AC6E283-4BF2-4F2A-ABA4-0E7AE3964BD1}" type="doc">
      <dgm:prSet loTypeId="urn:microsoft.com/office/officeart/2005/8/layout/hierarchy3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794141E8-0D32-4501-9080-821DD09869D9}">
      <dgm:prSet/>
      <dgm:spPr/>
      <dgm:t>
        <a:bodyPr/>
        <a:lstStyle/>
        <a:p>
          <a:pPr rtl="0"/>
          <a:r>
            <a:rPr lang="fr-BE" b="1" i="0" baseline="0" dirty="0" smtClean="0"/>
            <a:t>Une école, c’est:  </a:t>
          </a:r>
          <a:endParaRPr lang="fr-BE" dirty="0"/>
        </a:p>
      </dgm:t>
    </dgm:pt>
    <dgm:pt modelId="{356D26A4-1984-4ACA-B67C-6F323CF57213}" type="parTrans" cxnId="{236BD5DB-84DD-4F07-8CE4-EDEDDFDA8F71}">
      <dgm:prSet/>
      <dgm:spPr/>
      <dgm:t>
        <a:bodyPr/>
        <a:lstStyle/>
        <a:p>
          <a:endParaRPr lang="fr-BE"/>
        </a:p>
      </dgm:t>
    </dgm:pt>
    <dgm:pt modelId="{68556D81-E4E5-432F-98A6-536A82D87DBD}" type="sibTrans" cxnId="{236BD5DB-84DD-4F07-8CE4-EDEDDFDA8F71}">
      <dgm:prSet/>
      <dgm:spPr/>
      <dgm:t>
        <a:bodyPr/>
        <a:lstStyle/>
        <a:p>
          <a:endParaRPr lang="fr-BE"/>
        </a:p>
      </dgm:t>
    </dgm:pt>
    <dgm:pt modelId="{87CE468A-3AF3-4E15-B6A0-79752365735D}">
      <dgm:prSet custT="1"/>
      <dgm:spPr/>
      <dgm:t>
        <a:bodyPr/>
        <a:lstStyle/>
        <a:p>
          <a:pPr rtl="0"/>
          <a:r>
            <a:rPr lang="fr-BE" sz="1050" b="1" i="0" baseline="0" dirty="0" smtClean="0"/>
            <a:t>une direction  </a:t>
          </a:r>
          <a:endParaRPr lang="fr-BE" sz="105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99A2E430-E9D7-48A4-B5A4-4158DF36EA73}" type="parTrans" cxnId="{2E420DF2-9BC4-41B3-A4A5-04277542847B}">
      <dgm:prSet/>
      <dgm:spPr/>
      <dgm:t>
        <a:bodyPr/>
        <a:lstStyle/>
        <a:p>
          <a:endParaRPr lang="fr-BE"/>
        </a:p>
      </dgm:t>
    </dgm:pt>
    <dgm:pt modelId="{0E7FA5FD-7D09-43B8-ACB3-E9DAC2E35923}" type="sibTrans" cxnId="{2E420DF2-9BC4-41B3-A4A5-04277542847B}">
      <dgm:prSet/>
      <dgm:spPr/>
      <dgm:t>
        <a:bodyPr/>
        <a:lstStyle/>
        <a:p>
          <a:endParaRPr lang="fr-BE"/>
        </a:p>
      </dgm:t>
    </dgm:pt>
    <dgm:pt modelId="{D4AE09B6-B7B1-4DE5-AFF9-693E4A4E9299}">
      <dgm:prSet/>
      <dgm:spPr/>
      <dgm:t>
        <a:bodyPr/>
        <a:lstStyle/>
        <a:p>
          <a:pPr rtl="0"/>
          <a:r>
            <a:rPr lang="fr-BE" b="1" i="0" baseline="0" dirty="0" smtClean="0"/>
            <a:t>un pouvoir organisateur  </a:t>
          </a:r>
          <a:endParaRPr lang="fr-BE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A1A2C376-6C3F-4EBC-84CB-6B28841E6A72}" type="parTrans" cxnId="{66B764D1-1E2F-4633-A9A7-D6F7EF73192A}">
      <dgm:prSet/>
      <dgm:spPr/>
      <dgm:t>
        <a:bodyPr/>
        <a:lstStyle/>
        <a:p>
          <a:endParaRPr lang="fr-BE"/>
        </a:p>
      </dgm:t>
    </dgm:pt>
    <dgm:pt modelId="{4450FBB1-DEDE-4F5B-9DE6-D37191FE38A4}" type="sibTrans" cxnId="{66B764D1-1E2F-4633-A9A7-D6F7EF73192A}">
      <dgm:prSet/>
      <dgm:spPr/>
      <dgm:t>
        <a:bodyPr/>
        <a:lstStyle/>
        <a:p>
          <a:endParaRPr lang="fr-BE"/>
        </a:p>
      </dgm:t>
    </dgm:pt>
    <dgm:pt modelId="{B3AAC06F-6EC9-42F3-A1B2-E9B930B18351}">
      <dgm:prSet/>
      <dgm:spPr/>
      <dgm:t>
        <a:bodyPr/>
        <a:lstStyle/>
        <a:p>
          <a:pPr rtl="0"/>
          <a:r>
            <a:rPr lang="fr-BE" b="1" i="0" baseline="0" smtClean="0"/>
            <a:t>un public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1DCE53AF-1C8D-4DF6-B6FB-64BEE43888EC}" type="parTrans" cxnId="{9666C32A-4E33-4E68-919F-81BF320A264F}">
      <dgm:prSet/>
      <dgm:spPr/>
      <dgm:t>
        <a:bodyPr/>
        <a:lstStyle/>
        <a:p>
          <a:endParaRPr lang="fr-BE"/>
        </a:p>
      </dgm:t>
    </dgm:pt>
    <dgm:pt modelId="{152D0C7C-E413-4FA2-BDD5-CB4B9870EF3D}" type="sibTrans" cxnId="{9666C32A-4E33-4E68-919F-81BF320A264F}">
      <dgm:prSet/>
      <dgm:spPr/>
      <dgm:t>
        <a:bodyPr/>
        <a:lstStyle/>
        <a:p>
          <a:endParaRPr lang="fr-BE"/>
        </a:p>
      </dgm:t>
    </dgm:pt>
    <dgm:pt modelId="{DBFF7277-266C-4230-B748-5D12D4CA4B0A}">
      <dgm:prSet/>
      <dgm:spPr/>
      <dgm:t>
        <a:bodyPr/>
        <a:lstStyle/>
        <a:p>
          <a:pPr rtl="0"/>
          <a:r>
            <a:rPr lang="fr-BE" b="1" i="0" baseline="0" smtClean="0"/>
            <a:t>une infrastructure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45F53752-F5F6-42B4-82FC-F7D9CB1658E6}" type="parTrans" cxnId="{B9F57FC3-F001-4D38-BF74-F354260A522F}">
      <dgm:prSet/>
      <dgm:spPr/>
      <dgm:t>
        <a:bodyPr/>
        <a:lstStyle/>
        <a:p>
          <a:endParaRPr lang="fr-BE"/>
        </a:p>
      </dgm:t>
    </dgm:pt>
    <dgm:pt modelId="{E3C4E8F8-3CD2-42D9-8A44-ADBCE7196689}" type="sibTrans" cxnId="{B9F57FC3-F001-4D38-BF74-F354260A522F}">
      <dgm:prSet/>
      <dgm:spPr/>
      <dgm:t>
        <a:bodyPr/>
        <a:lstStyle/>
        <a:p>
          <a:endParaRPr lang="fr-BE"/>
        </a:p>
      </dgm:t>
    </dgm:pt>
    <dgm:pt modelId="{4CF40A2C-4C30-46AF-8550-1C74A9FCD4D5}">
      <dgm:prSet/>
      <dgm:spPr/>
      <dgm:t>
        <a:bodyPr/>
        <a:lstStyle/>
        <a:p>
          <a:pPr rtl="0"/>
          <a:r>
            <a:rPr lang="fr-BE" b="1" i="0" baseline="0" smtClean="0"/>
            <a:t>un projet d’établissement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5001E8D3-A5BE-4A24-8088-D8AA2DB83462}" type="parTrans" cxnId="{B276ED67-2183-41B5-A891-173A8F7AC5AC}">
      <dgm:prSet/>
      <dgm:spPr/>
      <dgm:t>
        <a:bodyPr/>
        <a:lstStyle/>
        <a:p>
          <a:endParaRPr lang="fr-BE"/>
        </a:p>
      </dgm:t>
    </dgm:pt>
    <dgm:pt modelId="{04092F15-0C6F-4D7B-95C0-335BDF7361BE}" type="sibTrans" cxnId="{B276ED67-2183-41B5-A891-173A8F7AC5AC}">
      <dgm:prSet/>
      <dgm:spPr/>
      <dgm:t>
        <a:bodyPr/>
        <a:lstStyle/>
        <a:p>
          <a:endParaRPr lang="fr-BE"/>
        </a:p>
      </dgm:t>
    </dgm:pt>
    <dgm:pt modelId="{1311CCF3-ED22-4271-A828-5D053CCD136F}">
      <dgm:prSet/>
      <dgm:spPr/>
      <dgm:t>
        <a:bodyPr/>
        <a:lstStyle/>
        <a:p>
          <a:pPr rtl="0"/>
          <a:r>
            <a:rPr lang="fr-BE" b="1" i="0" baseline="0" smtClean="0"/>
            <a:t>un mode de communication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4E38E14A-F05E-43D1-91B4-9C04B3526867}" type="parTrans" cxnId="{1C10704E-6DC0-4C01-B234-94800D2A6F88}">
      <dgm:prSet/>
      <dgm:spPr/>
      <dgm:t>
        <a:bodyPr/>
        <a:lstStyle/>
        <a:p>
          <a:endParaRPr lang="fr-BE"/>
        </a:p>
      </dgm:t>
    </dgm:pt>
    <dgm:pt modelId="{EC112DDF-5720-40ED-A410-6D56850DFC98}" type="sibTrans" cxnId="{1C10704E-6DC0-4C01-B234-94800D2A6F88}">
      <dgm:prSet/>
      <dgm:spPr/>
      <dgm:t>
        <a:bodyPr/>
        <a:lstStyle/>
        <a:p>
          <a:endParaRPr lang="fr-BE"/>
        </a:p>
      </dgm:t>
    </dgm:pt>
    <dgm:pt modelId="{9215C0B1-30C3-4627-A0AA-D446A3DFD0CB}">
      <dgm:prSet/>
      <dgm:spPr/>
      <dgm:t>
        <a:bodyPr/>
        <a:lstStyle/>
        <a:p>
          <a:pPr rtl="0"/>
          <a:r>
            <a:rPr lang="fr-BE" b="1" i="0" baseline="0" smtClean="0"/>
            <a:t>des services aux familles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6B42DB46-14DC-43B9-BC0E-08629AA08E66}" type="parTrans" cxnId="{5F7CCFDD-1AD4-41D9-9040-B657303E2C4B}">
      <dgm:prSet/>
      <dgm:spPr/>
      <dgm:t>
        <a:bodyPr/>
        <a:lstStyle/>
        <a:p>
          <a:endParaRPr lang="fr-BE"/>
        </a:p>
      </dgm:t>
    </dgm:pt>
    <dgm:pt modelId="{1D40B6D5-D7B3-459B-83D7-0994339F40F9}" type="sibTrans" cxnId="{5F7CCFDD-1AD4-41D9-9040-B657303E2C4B}">
      <dgm:prSet/>
      <dgm:spPr/>
      <dgm:t>
        <a:bodyPr/>
        <a:lstStyle/>
        <a:p>
          <a:endParaRPr lang="fr-BE"/>
        </a:p>
      </dgm:t>
    </dgm:pt>
    <dgm:pt modelId="{F4F46106-AA93-41A5-B03D-F997AC23822E}">
      <dgm:prSet/>
      <dgm:spPr/>
      <dgm:t>
        <a:bodyPr/>
        <a:lstStyle/>
        <a:p>
          <a:pPr rtl="0"/>
          <a:r>
            <a:rPr lang="fr-BE" b="1" i="0" baseline="0" smtClean="0"/>
            <a:t>des partenaires institutionnels et autres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AB7222C3-9E10-427F-A7A7-3CCF0860E693}" type="parTrans" cxnId="{FD2F38DE-B13B-4F74-B15B-88F85D3EC3E1}">
      <dgm:prSet/>
      <dgm:spPr/>
      <dgm:t>
        <a:bodyPr/>
        <a:lstStyle/>
        <a:p>
          <a:endParaRPr lang="fr-BE"/>
        </a:p>
      </dgm:t>
    </dgm:pt>
    <dgm:pt modelId="{6C4530AA-30C1-4F3C-AC4D-F8625DC86355}" type="sibTrans" cxnId="{FD2F38DE-B13B-4F74-B15B-88F85D3EC3E1}">
      <dgm:prSet/>
      <dgm:spPr/>
      <dgm:t>
        <a:bodyPr/>
        <a:lstStyle/>
        <a:p>
          <a:endParaRPr lang="fr-BE"/>
        </a:p>
      </dgm:t>
    </dgm:pt>
    <dgm:pt modelId="{EC8D97A7-3041-4257-A2DC-8DCA127374CB}">
      <dgm:prSet/>
      <dgm:spPr/>
      <dgm:t>
        <a:bodyPr/>
        <a:lstStyle/>
        <a:p>
          <a:pPr rtl="0"/>
          <a:r>
            <a:rPr lang="fr-BE" b="1" i="0" baseline="0" smtClean="0"/>
            <a:t>une culture d’entreprise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9938FDAA-83EC-4F7B-A903-E770A043B596}" type="parTrans" cxnId="{3A78E7E5-7011-4BED-BBFF-1116C11C4673}">
      <dgm:prSet/>
      <dgm:spPr/>
      <dgm:t>
        <a:bodyPr/>
        <a:lstStyle/>
        <a:p>
          <a:endParaRPr lang="fr-BE"/>
        </a:p>
      </dgm:t>
    </dgm:pt>
    <dgm:pt modelId="{A75E4CA4-E855-4965-A684-6D911CD01DAF}" type="sibTrans" cxnId="{3A78E7E5-7011-4BED-BBFF-1116C11C4673}">
      <dgm:prSet/>
      <dgm:spPr/>
      <dgm:t>
        <a:bodyPr/>
        <a:lstStyle/>
        <a:p>
          <a:endParaRPr lang="fr-BE"/>
        </a:p>
      </dgm:t>
    </dgm:pt>
    <dgm:pt modelId="{E91B6436-EE04-403D-A3DC-5D9A5499A921}">
      <dgm:prSet/>
      <dgm:spPr/>
      <dgm:t>
        <a:bodyPr/>
        <a:lstStyle/>
        <a:p>
          <a:pPr rtl="0"/>
          <a:r>
            <a:rPr lang="fr-BE" b="1" i="0" baseline="0" dirty="0" smtClean="0"/>
            <a:t>une gestion administrative </a:t>
          </a:r>
          <a:r>
            <a:rPr lang="fr-BE" b="1" i="0" baseline="0" dirty="0" smtClean="0">
              <a:hlinkClick xmlns:r="http://schemas.openxmlformats.org/officeDocument/2006/relationships" r:id="" action="ppaction://noaction"/>
            </a:rPr>
            <a:t>et</a:t>
          </a:r>
          <a:r>
            <a:rPr lang="fr-BE" b="1" i="0" baseline="0" dirty="0" smtClean="0"/>
            <a:t> financière  </a:t>
          </a:r>
          <a:endParaRPr lang="fr-BE" dirty="0"/>
        </a:p>
      </dgm:t>
    </dgm:pt>
    <dgm:pt modelId="{54DEA639-B380-401F-AB5B-743D62F7AB42}" type="parTrans" cxnId="{666EBC18-29A6-471C-AFA6-CE7071200406}">
      <dgm:prSet/>
      <dgm:spPr/>
      <dgm:t>
        <a:bodyPr/>
        <a:lstStyle/>
        <a:p>
          <a:endParaRPr lang="fr-BE"/>
        </a:p>
      </dgm:t>
    </dgm:pt>
    <dgm:pt modelId="{31C832C3-1DEB-48E6-B8BE-54BFAD923FF5}" type="sibTrans" cxnId="{666EBC18-29A6-471C-AFA6-CE7071200406}">
      <dgm:prSet/>
      <dgm:spPr/>
      <dgm:t>
        <a:bodyPr/>
        <a:lstStyle/>
        <a:p>
          <a:endParaRPr lang="fr-BE"/>
        </a:p>
      </dgm:t>
    </dgm:pt>
    <dgm:pt modelId="{268C1581-780C-42B9-B98C-7FD9411A1D13}" type="pres">
      <dgm:prSet presAssocID="{0AC6E283-4BF2-4F2A-ABA4-0E7AE3964BD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BE"/>
        </a:p>
      </dgm:t>
    </dgm:pt>
    <dgm:pt modelId="{AD9CBE23-D511-428A-8555-CA3FE0417715}" type="pres">
      <dgm:prSet presAssocID="{794141E8-0D32-4501-9080-821DD09869D9}" presName="root" presStyleCnt="0"/>
      <dgm:spPr/>
    </dgm:pt>
    <dgm:pt modelId="{F69A9FB0-99B2-45EB-BF00-CBA0AEE465F3}" type="pres">
      <dgm:prSet presAssocID="{794141E8-0D32-4501-9080-821DD09869D9}" presName="rootComposite" presStyleCnt="0"/>
      <dgm:spPr/>
    </dgm:pt>
    <dgm:pt modelId="{7A2583FB-3188-4145-A6B8-DDB9FE139292}" type="pres">
      <dgm:prSet presAssocID="{794141E8-0D32-4501-9080-821DD09869D9}" presName="rootText" presStyleLbl="node1" presStyleIdx="0" presStyleCnt="1" custScaleX="1049479" custScaleY="460525"/>
      <dgm:spPr/>
      <dgm:t>
        <a:bodyPr/>
        <a:lstStyle/>
        <a:p>
          <a:endParaRPr lang="fr-BE"/>
        </a:p>
      </dgm:t>
    </dgm:pt>
    <dgm:pt modelId="{B67EB3BA-8D6D-4B72-9A28-B6DD22724EAC}" type="pres">
      <dgm:prSet presAssocID="{794141E8-0D32-4501-9080-821DD09869D9}" presName="rootConnector" presStyleLbl="node1" presStyleIdx="0" presStyleCnt="1"/>
      <dgm:spPr/>
      <dgm:t>
        <a:bodyPr/>
        <a:lstStyle/>
        <a:p>
          <a:endParaRPr lang="fr-BE"/>
        </a:p>
      </dgm:t>
    </dgm:pt>
    <dgm:pt modelId="{1E2EDCF3-489C-499F-9C36-BB84CEC4C1AB}" type="pres">
      <dgm:prSet presAssocID="{794141E8-0D32-4501-9080-821DD09869D9}" presName="childShape" presStyleCnt="0"/>
      <dgm:spPr/>
    </dgm:pt>
    <dgm:pt modelId="{B9BD62EF-EA2C-4A3C-9AAE-1D6D5E14A24D}" type="pres">
      <dgm:prSet presAssocID="{99A2E430-E9D7-48A4-B5A4-4158DF36EA73}" presName="Name13" presStyleLbl="parChTrans1D2" presStyleIdx="0" presStyleCnt="10"/>
      <dgm:spPr/>
      <dgm:t>
        <a:bodyPr/>
        <a:lstStyle/>
        <a:p>
          <a:endParaRPr lang="fr-BE"/>
        </a:p>
      </dgm:t>
    </dgm:pt>
    <dgm:pt modelId="{E98900C1-C6CE-4684-88E0-5FF7C9906901}" type="pres">
      <dgm:prSet presAssocID="{87CE468A-3AF3-4E15-B6A0-79752365735D}" presName="childText" presStyleLbl="bgAcc1" presStyleIdx="0" presStyleCnt="10" custScaleX="837432" custScaleY="26905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83B24A0-0497-46B7-8EC2-A10B15730913}" type="pres">
      <dgm:prSet presAssocID="{A1A2C376-6C3F-4EBC-84CB-6B28841E6A72}" presName="Name13" presStyleLbl="parChTrans1D2" presStyleIdx="1" presStyleCnt="10"/>
      <dgm:spPr/>
      <dgm:t>
        <a:bodyPr/>
        <a:lstStyle/>
        <a:p>
          <a:endParaRPr lang="fr-BE"/>
        </a:p>
      </dgm:t>
    </dgm:pt>
    <dgm:pt modelId="{7F24E4FE-4D6C-44FE-A2DB-A38826292403}" type="pres">
      <dgm:prSet presAssocID="{D4AE09B6-B7B1-4DE5-AFF9-693E4A4E9299}" presName="childText" presStyleLbl="bgAcc1" presStyleIdx="1" presStyleCnt="10" custScaleX="838771" custScaleY="23310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2A23061-7551-40F2-A52D-01C2608685FD}" type="pres">
      <dgm:prSet presAssocID="{1DCE53AF-1C8D-4DF6-B6FB-64BEE43888EC}" presName="Name13" presStyleLbl="parChTrans1D2" presStyleIdx="2" presStyleCnt="10"/>
      <dgm:spPr/>
      <dgm:t>
        <a:bodyPr/>
        <a:lstStyle/>
        <a:p>
          <a:endParaRPr lang="fr-BE"/>
        </a:p>
      </dgm:t>
    </dgm:pt>
    <dgm:pt modelId="{E59B442B-A48A-45E4-8131-5B6F8C28B273}" type="pres">
      <dgm:prSet presAssocID="{B3AAC06F-6EC9-42F3-A1B2-E9B930B18351}" presName="childText" presStyleLbl="bgAcc1" presStyleIdx="2" presStyleCnt="10" custScaleX="837431" custScaleY="267460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3C99AD9-7EA9-4048-B741-CE6C09B322BA}" type="pres">
      <dgm:prSet presAssocID="{45F53752-F5F6-42B4-82FC-F7D9CB1658E6}" presName="Name13" presStyleLbl="parChTrans1D2" presStyleIdx="3" presStyleCnt="10"/>
      <dgm:spPr/>
      <dgm:t>
        <a:bodyPr/>
        <a:lstStyle/>
        <a:p>
          <a:endParaRPr lang="fr-BE"/>
        </a:p>
      </dgm:t>
    </dgm:pt>
    <dgm:pt modelId="{1211036C-1871-4976-B1D7-4B441A0D4959}" type="pres">
      <dgm:prSet presAssocID="{DBFF7277-266C-4230-B748-5D12D4CA4B0A}" presName="childText" presStyleLbl="bgAcc1" presStyleIdx="3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BAD10BF-30D5-44CF-B232-FA9B19B61160}" type="pres">
      <dgm:prSet presAssocID="{5001E8D3-A5BE-4A24-8088-D8AA2DB83462}" presName="Name13" presStyleLbl="parChTrans1D2" presStyleIdx="4" presStyleCnt="10"/>
      <dgm:spPr/>
      <dgm:t>
        <a:bodyPr/>
        <a:lstStyle/>
        <a:p>
          <a:endParaRPr lang="fr-BE"/>
        </a:p>
      </dgm:t>
    </dgm:pt>
    <dgm:pt modelId="{5197C574-6E04-4ED0-A985-D11DA134BD11}" type="pres">
      <dgm:prSet presAssocID="{4CF40A2C-4C30-46AF-8550-1C74A9FCD4D5}" presName="childText" presStyleLbl="bgAcc1" presStyleIdx="4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D696921-6D1F-4AF5-B403-05CFEBC7D77A}" type="pres">
      <dgm:prSet presAssocID="{4E38E14A-F05E-43D1-91B4-9C04B3526867}" presName="Name13" presStyleLbl="parChTrans1D2" presStyleIdx="5" presStyleCnt="10"/>
      <dgm:spPr/>
      <dgm:t>
        <a:bodyPr/>
        <a:lstStyle/>
        <a:p>
          <a:endParaRPr lang="fr-BE"/>
        </a:p>
      </dgm:t>
    </dgm:pt>
    <dgm:pt modelId="{65920CD0-9E7E-4542-8F3B-96C94F407ED3}" type="pres">
      <dgm:prSet presAssocID="{1311CCF3-ED22-4271-A828-5D053CCD136F}" presName="childText" presStyleLbl="bgAcc1" presStyleIdx="5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988F0AB-3B77-4089-81E5-935ACFAE75A7}" type="pres">
      <dgm:prSet presAssocID="{6B42DB46-14DC-43B9-BC0E-08629AA08E66}" presName="Name13" presStyleLbl="parChTrans1D2" presStyleIdx="6" presStyleCnt="10"/>
      <dgm:spPr/>
      <dgm:t>
        <a:bodyPr/>
        <a:lstStyle/>
        <a:p>
          <a:endParaRPr lang="fr-BE"/>
        </a:p>
      </dgm:t>
    </dgm:pt>
    <dgm:pt modelId="{01FF0A03-E593-4CB6-8AC8-0CBA2C8ABCF4}" type="pres">
      <dgm:prSet presAssocID="{9215C0B1-30C3-4627-A0AA-D446A3DFD0CB}" presName="childText" presStyleLbl="bgAcc1" presStyleIdx="6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89231EA9-DD08-443E-9319-66E14047C78B}" type="pres">
      <dgm:prSet presAssocID="{AB7222C3-9E10-427F-A7A7-3CCF0860E693}" presName="Name13" presStyleLbl="parChTrans1D2" presStyleIdx="7" presStyleCnt="10"/>
      <dgm:spPr/>
      <dgm:t>
        <a:bodyPr/>
        <a:lstStyle/>
        <a:p>
          <a:endParaRPr lang="fr-BE"/>
        </a:p>
      </dgm:t>
    </dgm:pt>
    <dgm:pt modelId="{A0456113-8D47-47F5-906C-8453F8C3DE7D}" type="pres">
      <dgm:prSet presAssocID="{F4F46106-AA93-41A5-B03D-F997AC23822E}" presName="childText" presStyleLbl="bgAcc1" presStyleIdx="7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240A4DC-4985-4AB5-8099-B84CC407905B}" type="pres">
      <dgm:prSet presAssocID="{9938FDAA-83EC-4F7B-A903-E770A043B596}" presName="Name13" presStyleLbl="parChTrans1D2" presStyleIdx="8" presStyleCnt="10"/>
      <dgm:spPr/>
      <dgm:t>
        <a:bodyPr/>
        <a:lstStyle/>
        <a:p>
          <a:endParaRPr lang="fr-BE"/>
        </a:p>
      </dgm:t>
    </dgm:pt>
    <dgm:pt modelId="{3081B995-9014-458C-99F1-6ABCC8DB83D6}" type="pres">
      <dgm:prSet presAssocID="{EC8D97A7-3041-4257-A2DC-8DCA127374CB}" presName="childText" presStyleLbl="bgAcc1" presStyleIdx="8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FE09E9D-7C23-412A-A0A5-771348BBC87B}" type="pres">
      <dgm:prSet presAssocID="{54DEA639-B380-401F-AB5B-743D62F7AB42}" presName="Name13" presStyleLbl="parChTrans1D2" presStyleIdx="9" presStyleCnt="10"/>
      <dgm:spPr/>
      <dgm:t>
        <a:bodyPr/>
        <a:lstStyle/>
        <a:p>
          <a:endParaRPr lang="fr-BE"/>
        </a:p>
      </dgm:t>
    </dgm:pt>
    <dgm:pt modelId="{42B7CF3A-9E7D-48D9-A707-011DAC055F8C}" type="pres">
      <dgm:prSet presAssocID="{E91B6436-EE04-403D-A3DC-5D9A5499A921}" presName="childText" presStyleLbl="bgAcc1" presStyleIdx="9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B54BFFB4-E6A0-4E04-8293-F6B64AFEAD37}" type="presOf" srcId="{E91B6436-EE04-403D-A3DC-5D9A5499A921}" destId="{42B7CF3A-9E7D-48D9-A707-011DAC055F8C}" srcOrd="0" destOrd="0" presId="urn:microsoft.com/office/officeart/2005/8/layout/hierarchy3"/>
    <dgm:cxn modelId="{5915B7B8-0E1C-40A9-82F3-15F6E209C4B2}" type="presOf" srcId="{DBFF7277-266C-4230-B748-5D12D4CA4B0A}" destId="{1211036C-1871-4976-B1D7-4B441A0D4959}" srcOrd="0" destOrd="0" presId="urn:microsoft.com/office/officeart/2005/8/layout/hierarchy3"/>
    <dgm:cxn modelId="{C7802267-3923-49DF-9040-24E3F9DBACFB}" type="presOf" srcId="{45F53752-F5F6-42B4-82FC-F7D9CB1658E6}" destId="{D3C99AD9-7EA9-4048-B741-CE6C09B322BA}" srcOrd="0" destOrd="0" presId="urn:microsoft.com/office/officeart/2005/8/layout/hierarchy3"/>
    <dgm:cxn modelId="{15100B2D-C093-4506-B490-86F533E7DDB1}" type="presOf" srcId="{4E38E14A-F05E-43D1-91B4-9C04B3526867}" destId="{AD696921-6D1F-4AF5-B403-05CFEBC7D77A}" srcOrd="0" destOrd="0" presId="urn:microsoft.com/office/officeart/2005/8/layout/hierarchy3"/>
    <dgm:cxn modelId="{866BBE93-C014-473C-BDB3-4845CABB68E7}" type="presOf" srcId="{1DCE53AF-1C8D-4DF6-B6FB-64BEE43888EC}" destId="{A2A23061-7551-40F2-A52D-01C2608685FD}" srcOrd="0" destOrd="0" presId="urn:microsoft.com/office/officeart/2005/8/layout/hierarchy3"/>
    <dgm:cxn modelId="{7C0CBCAF-5413-4F53-8673-E95342E8A5E7}" type="presOf" srcId="{9215C0B1-30C3-4627-A0AA-D446A3DFD0CB}" destId="{01FF0A03-E593-4CB6-8AC8-0CBA2C8ABCF4}" srcOrd="0" destOrd="0" presId="urn:microsoft.com/office/officeart/2005/8/layout/hierarchy3"/>
    <dgm:cxn modelId="{B9F57FC3-F001-4D38-BF74-F354260A522F}" srcId="{794141E8-0D32-4501-9080-821DD09869D9}" destId="{DBFF7277-266C-4230-B748-5D12D4CA4B0A}" srcOrd="3" destOrd="0" parTransId="{45F53752-F5F6-42B4-82FC-F7D9CB1658E6}" sibTransId="{E3C4E8F8-3CD2-42D9-8A44-ADBCE7196689}"/>
    <dgm:cxn modelId="{9B6C6463-0281-44C4-8254-B7AEDF8BF5AF}" type="presOf" srcId="{6B42DB46-14DC-43B9-BC0E-08629AA08E66}" destId="{5988F0AB-3B77-4089-81E5-935ACFAE75A7}" srcOrd="0" destOrd="0" presId="urn:microsoft.com/office/officeart/2005/8/layout/hierarchy3"/>
    <dgm:cxn modelId="{31091091-DA43-42D5-915C-D192DEB001DD}" type="presOf" srcId="{1311CCF3-ED22-4271-A828-5D053CCD136F}" destId="{65920CD0-9E7E-4542-8F3B-96C94F407ED3}" srcOrd="0" destOrd="0" presId="urn:microsoft.com/office/officeart/2005/8/layout/hierarchy3"/>
    <dgm:cxn modelId="{8B82CEEE-2FB3-4A62-AEBE-AC4B8F536515}" type="presOf" srcId="{EC8D97A7-3041-4257-A2DC-8DCA127374CB}" destId="{3081B995-9014-458C-99F1-6ABCC8DB83D6}" srcOrd="0" destOrd="0" presId="urn:microsoft.com/office/officeart/2005/8/layout/hierarchy3"/>
    <dgm:cxn modelId="{927B5A55-24A4-4454-A72F-31F25755CC68}" type="presOf" srcId="{9938FDAA-83EC-4F7B-A903-E770A043B596}" destId="{4240A4DC-4985-4AB5-8099-B84CC407905B}" srcOrd="0" destOrd="0" presId="urn:microsoft.com/office/officeart/2005/8/layout/hierarchy3"/>
    <dgm:cxn modelId="{666EBC18-29A6-471C-AFA6-CE7071200406}" srcId="{794141E8-0D32-4501-9080-821DD09869D9}" destId="{E91B6436-EE04-403D-A3DC-5D9A5499A921}" srcOrd="9" destOrd="0" parTransId="{54DEA639-B380-401F-AB5B-743D62F7AB42}" sibTransId="{31C832C3-1DEB-48E6-B8BE-54BFAD923FF5}"/>
    <dgm:cxn modelId="{3C7CF8C2-61B4-41DB-8BA8-A22D3FC7DFB9}" type="presOf" srcId="{54DEA639-B380-401F-AB5B-743D62F7AB42}" destId="{2FE09E9D-7C23-412A-A0A5-771348BBC87B}" srcOrd="0" destOrd="0" presId="urn:microsoft.com/office/officeart/2005/8/layout/hierarchy3"/>
    <dgm:cxn modelId="{236BD5DB-84DD-4F07-8CE4-EDEDDFDA8F71}" srcId="{0AC6E283-4BF2-4F2A-ABA4-0E7AE3964BD1}" destId="{794141E8-0D32-4501-9080-821DD09869D9}" srcOrd="0" destOrd="0" parTransId="{356D26A4-1984-4ACA-B67C-6F323CF57213}" sibTransId="{68556D81-E4E5-432F-98A6-536A82D87DBD}"/>
    <dgm:cxn modelId="{93918686-AAF2-47BB-9BBC-0168C6423CB9}" type="presOf" srcId="{794141E8-0D32-4501-9080-821DD09869D9}" destId="{B67EB3BA-8D6D-4B72-9A28-B6DD22724EAC}" srcOrd="1" destOrd="0" presId="urn:microsoft.com/office/officeart/2005/8/layout/hierarchy3"/>
    <dgm:cxn modelId="{5F7CCFDD-1AD4-41D9-9040-B657303E2C4B}" srcId="{794141E8-0D32-4501-9080-821DD09869D9}" destId="{9215C0B1-30C3-4627-A0AA-D446A3DFD0CB}" srcOrd="6" destOrd="0" parTransId="{6B42DB46-14DC-43B9-BC0E-08629AA08E66}" sibTransId="{1D40B6D5-D7B3-459B-83D7-0994339F40F9}"/>
    <dgm:cxn modelId="{6B8CFDC6-4664-4226-A0FD-6BC93C1FEF42}" type="presOf" srcId="{D4AE09B6-B7B1-4DE5-AFF9-693E4A4E9299}" destId="{7F24E4FE-4D6C-44FE-A2DB-A38826292403}" srcOrd="0" destOrd="0" presId="urn:microsoft.com/office/officeart/2005/8/layout/hierarchy3"/>
    <dgm:cxn modelId="{B276ED67-2183-41B5-A891-173A8F7AC5AC}" srcId="{794141E8-0D32-4501-9080-821DD09869D9}" destId="{4CF40A2C-4C30-46AF-8550-1C74A9FCD4D5}" srcOrd="4" destOrd="0" parTransId="{5001E8D3-A5BE-4A24-8088-D8AA2DB83462}" sibTransId="{04092F15-0C6F-4D7B-95C0-335BDF7361BE}"/>
    <dgm:cxn modelId="{1C10704E-6DC0-4C01-B234-94800D2A6F88}" srcId="{794141E8-0D32-4501-9080-821DD09869D9}" destId="{1311CCF3-ED22-4271-A828-5D053CCD136F}" srcOrd="5" destOrd="0" parTransId="{4E38E14A-F05E-43D1-91B4-9C04B3526867}" sibTransId="{EC112DDF-5720-40ED-A410-6D56850DFC98}"/>
    <dgm:cxn modelId="{8BB5B4A5-4965-4854-991F-CB835959BB83}" type="presOf" srcId="{5001E8D3-A5BE-4A24-8088-D8AA2DB83462}" destId="{5BAD10BF-30D5-44CF-B232-FA9B19B61160}" srcOrd="0" destOrd="0" presId="urn:microsoft.com/office/officeart/2005/8/layout/hierarchy3"/>
    <dgm:cxn modelId="{9666C32A-4E33-4E68-919F-81BF320A264F}" srcId="{794141E8-0D32-4501-9080-821DD09869D9}" destId="{B3AAC06F-6EC9-42F3-A1B2-E9B930B18351}" srcOrd="2" destOrd="0" parTransId="{1DCE53AF-1C8D-4DF6-B6FB-64BEE43888EC}" sibTransId="{152D0C7C-E413-4FA2-BDD5-CB4B9870EF3D}"/>
    <dgm:cxn modelId="{66B764D1-1E2F-4633-A9A7-D6F7EF73192A}" srcId="{794141E8-0D32-4501-9080-821DD09869D9}" destId="{D4AE09B6-B7B1-4DE5-AFF9-693E4A4E9299}" srcOrd="1" destOrd="0" parTransId="{A1A2C376-6C3F-4EBC-84CB-6B28841E6A72}" sibTransId="{4450FBB1-DEDE-4F5B-9DE6-D37191FE38A4}"/>
    <dgm:cxn modelId="{3A78E7E5-7011-4BED-BBFF-1116C11C4673}" srcId="{794141E8-0D32-4501-9080-821DD09869D9}" destId="{EC8D97A7-3041-4257-A2DC-8DCA127374CB}" srcOrd="8" destOrd="0" parTransId="{9938FDAA-83EC-4F7B-A903-E770A043B596}" sibTransId="{A75E4CA4-E855-4965-A684-6D911CD01DAF}"/>
    <dgm:cxn modelId="{396B5783-B479-4890-960B-400E004CC95A}" type="presOf" srcId="{AB7222C3-9E10-427F-A7A7-3CCF0860E693}" destId="{89231EA9-DD08-443E-9319-66E14047C78B}" srcOrd="0" destOrd="0" presId="urn:microsoft.com/office/officeart/2005/8/layout/hierarchy3"/>
    <dgm:cxn modelId="{080DB08A-F6A1-4CAE-90E4-46969DDD4202}" type="presOf" srcId="{A1A2C376-6C3F-4EBC-84CB-6B28841E6A72}" destId="{583B24A0-0497-46B7-8EC2-A10B15730913}" srcOrd="0" destOrd="0" presId="urn:microsoft.com/office/officeart/2005/8/layout/hierarchy3"/>
    <dgm:cxn modelId="{2E420DF2-9BC4-41B3-A4A5-04277542847B}" srcId="{794141E8-0D32-4501-9080-821DD09869D9}" destId="{87CE468A-3AF3-4E15-B6A0-79752365735D}" srcOrd="0" destOrd="0" parTransId="{99A2E430-E9D7-48A4-B5A4-4158DF36EA73}" sibTransId="{0E7FA5FD-7D09-43B8-ACB3-E9DAC2E35923}"/>
    <dgm:cxn modelId="{D05F9FF7-9C0A-4DDE-9B82-51083BF06DA1}" type="presOf" srcId="{B3AAC06F-6EC9-42F3-A1B2-E9B930B18351}" destId="{E59B442B-A48A-45E4-8131-5B6F8C28B273}" srcOrd="0" destOrd="0" presId="urn:microsoft.com/office/officeart/2005/8/layout/hierarchy3"/>
    <dgm:cxn modelId="{FD2F38DE-B13B-4F74-B15B-88F85D3EC3E1}" srcId="{794141E8-0D32-4501-9080-821DD09869D9}" destId="{F4F46106-AA93-41A5-B03D-F997AC23822E}" srcOrd="7" destOrd="0" parTransId="{AB7222C3-9E10-427F-A7A7-3CCF0860E693}" sibTransId="{6C4530AA-30C1-4F3C-AC4D-F8625DC86355}"/>
    <dgm:cxn modelId="{B65902DA-86B3-4760-B7F4-114D26A42F0F}" type="presOf" srcId="{F4F46106-AA93-41A5-B03D-F997AC23822E}" destId="{A0456113-8D47-47F5-906C-8453F8C3DE7D}" srcOrd="0" destOrd="0" presId="urn:microsoft.com/office/officeart/2005/8/layout/hierarchy3"/>
    <dgm:cxn modelId="{27AA3AFD-C5C2-455B-B66E-6CB04A0ED38A}" type="presOf" srcId="{4CF40A2C-4C30-46AF-8550-1C74A9FCD4D5}" destId="{5197C574-6E04-4ED0-A985-D11DA134BD11}" srcOrd="0" destOrd="0" presId="urn:microsoft.com/office/officeart/2005/8/layout/hierarchy3"/>
    <dgm:cxn modelId="{82B51438-E994-4754-8767-8CD2133AD669}" type="presOf" srcId="{99A2E430-E9D7-48A4-B5A4-4158DF36EA73}" destId="{B9BD62EF-EA2C-4A3C-9AAE-1D6D5E14A24D}" srcOrd="0" destOrd="0" presId="urn:microsoft.com/office/officeart/2005/8/layout/hierarchy3"/>
    <dgm:cxn modelId="{AFA19917-23FA-4B76-902B-EFC052428264}" type="presOf" srcId="{0AC6E283-4BF2-4F2A-ABA4-0E7AE3964BD1}" destId="{268C1581-780C-42B9-B98C-7FD9411A1D13}" srcOrd="0" destOrd="0" presId="urn:microsoft.com/office/officeart/2005/8/layout/hierarchy3"/>
    <dgm:cxn modelId="{12A803E4-8E1B-4AD7-BB40-E0262DDAED36}" type="presOf" srcId="{87CE468A-3AF3-4E15-B6A0-79752365735D}" destId="{E98900C1-C6CE-4684-88E0-5FF7C9906901}" srcOrd="0" destOrd="0" presId="urn:microsoft.com/office/officeart/2005/8/layout/hierarchy3"/>
    <dgm:cxn modelId="{C58EE328-7B7F-4353-8859-AE0B7D6B0D33}" type="presOf" srcId="{794141E8-0D32-4501-9080-821DD09869D9}" destId="{7A2583FB-3188-4145-A6B8-DDB9FE139292}" srcOrd="0" destOrd="0" presId="urn:microsoft.com/office/officeart/2005/8/layout/hierarchy3"/>
    <dgm:cxn modelId="{4788CB0D-B45B-4FB2-9034-930BEEBD49D0}" type="presParOf" srcId="{268C1581-780C-42B9-B98C-7FD9411A1D13}" destId="{AD9CBE23-D511-428A-8555-CA3FE0417715}" srcOrd="0" destOrd="0" presId="urn:microsoft.com/office/officeart/2005/8/layout/hierarchy3"/>
    <dgm:cxn modelId="{3A7D0D91-E1AC-439A-90F5-70A94F386B24}" type="presParOf" srcId="{AD9CBE23-D511-428A-8555-CA3FE0417715}" destId="{F69A9FB0-99B2-45EB-BF00-CBA0AEE465F3}" srcOrd="0" destOrd="0" presId="urn:microsoft.com/office/officeart/2005/8/layout/hierarchy3"/>
    <dgm:cxn modelId="{30D23E3E-EF8D-4F28-BF4B-7A709A595D4C}" type="presParOf" srcId="{F69A9FB0-99B2-45EB-BF00-CBA0AEE465F3}" destId="{7A2583FB-3188-4145-A6B8-DDB9FE139292}" srcOrd="0" destOrd="0" presId="urn:microsoft.com/office/officeart/2005/8/layout/hierarchy3"/>
    <dgm:cxn modelId="{EE3D87DB-A51E-44D7-868B-0ECCC1E6D8E6}" type="presParOf" srcId="{F69A9FB0-99B2-45EB-BF00-CBA0AEE465F3}" destId="{B67EB3BA-8D6D-4B72-9A28-B6DD22724EAC}" srcOrd="1" destOrd="0" presId="urn:microsoft.com/office/officeart/2005/8/layout/hierarchy3"/>
    <dgm:cxn modelId="{8B298864-544E-4C53-9309-9A781FD961C4}" type="presParOf" srcId="{AD9CBE23-D511-428A-8555-CA3FE0417715}" destId="{1E2EDCF3-489C-499F-9C36-BB84CEC4C1AB}" srcOrd="1" destOrd="0" presId="urn:microsoft.com/office/officeart/2005/8/layout/hierarchy3"/>
    <dgm:cxn modelId="{036B2926-046F-4F2E-90A7-B4A00A0AF2FF}" type="presParOf" srcId="{1E2EDCF3-489C-499F-9C36-BB84CEC4C1AB}" destId="{B9BD62EF-EA2C-4A3C-9AAE-1D6D5E14A24D}" srcOrd="0" destOrd="0" presId="urn:microsoft.com/office/officeart/2005/8/layout/hierarchy3"/>
    <dgm:cxn modelId="{832BC4FB-A712-4556-9607-AF460E20A3C9}" type="presParOf" srcId="{1E2EDCF3-489C-499F-9C36-BB84CEC4C1AB}" destId="{E98900C1-C6CE-4684-88E0-5FF7C9906901}" srcOrd="1" destOrd="0" presId="urn:microsoft.com/office/officeart/2005/8/layout/hierarchy3"/>
    <dgm:cxn modelId="{7D80D281-1075-4079-BF28-17E9797D583C}" type="presParOf" srcId="{1E2EDCF3-489C-499F-9C36-BB84CEC4C1AB}" destId="{583B24A0-0497-46B7-8EC2-A10B15730913}" srcOrd="2" destOrd="0" presId="urn:microsoft.com/office/officeart/2005/8/layout/hierarchy3"/>
    <dgm:cxn modelId="{B0FA7F8A-FAA2-4C89-8860-B897BA7A940A}" type="presParOf" srcId="{1E2EDCF3-489C-499F-9C36-BB84CEC4C1AB}" destId="{7F24E4FE-4D6C-44FE-A2DB-A38826292403}" srcOrd="3" destOrd="0" presId="urn:microsoft.com/office/officeart/2005/8/layout/hierarchy3"/>
    <dgm:cxn modelId="{E00FD2F7-5165-496A-B3EC-DCD97BE8269A}" type="presParOf" srcId="{1E2EDCF3-489C-499F-9C36-BB84CEC4C1AB}" destId="{A2A23061-7551-40F2-A52D-01C2608685FD}" srcOrd="4" destOrd="0" presId="urn:microsoft.com/office/officeart/2005/8/layout/hierarchy3"/>
    <dgm:cxn modelId="{D44BE046-D39A-4D48-87BF-3A45B1230E87}" type="presParOf" srcId="{1E2EDCF3-489C-499F-9C36-BB84CEC4C1AB}" destId="{E59B442B-A48A-45E4-8131-5B6F8C28B273}" srcOrd="5" destOrd="0" presId="urn:microsoft.com/office/officeart/2005/8/layout/hierarchy3"/>
    <dgm:cxn modelId="{C07456C5-A68C-4A8B-9DEE-5DA9CAE88509}" type="presParOf" srcId="{1E2EDCF3-489C-499F-9C36-BB84CEC4C1AB}" destId="{D3C99AD9-7EA9-4048-B741-CE6C09B322BA}" srcOrd="6" destOrd="0" presId="urn:microsoft.com/office/officeart/2005/8/layout/hierarchy3"/>
    <dgm:cxn modelId="{79E912B1-B65A-4668-887E-A978FED4E53C}" type="presParOf" srcId="{1E2EDCF3-489C-499F-9C36-BB84CEC4C1AB}" destId="{1211036C-1871-4976-B1D7-4B441A0D4959}" srcOrd="7" destOrd="0" presId="urn:microsoft.com/office/officeart/2005/8/layout/hierarchy3"/>
    <dgm:cxn modelId="{4A37BDCC-A87B-4830-9073-F00BD8CAED60}" type="presParOf" srcId="{1E2EDCF3-489C-499F-9C36-BB84CEC4C1AB}" destId="{5BAD10BF-30D5-44CF-B232-FA9B19B61160}" srcOrd="8" destOrd="0" presId="urn:microsoft.com/office/officeart/2005/8/layout/hierarchy3"/>
    <dgm:cxn modelId="{89B1E05E-CC2D-4875-B5AC-FAE70969B47B}" type="presParOf" srcId="{1E2EDCF3-489C-499F-9C36-BB84CEC4C1AB}" destId="{5197C574-6E04-4ED0-A985-D11DA134BD11}" srcOrd="9" destOrd="0" presId="urn:microsoft.com/office/officeart/2005/8/layout/hierarchy3"/>
    <dgm:cxn modelId="{D3B3A05E-109B-46B5-BE73-C7277DEDDF84}" type="presParOf" srcId="{1E2EDCF3-489C-499F-9C36-BB84CEC4C1AB}" destId="{AD696921-6D1F-4AF5-B403-05CFEBC7D77A}" srcOrd="10" destOrd="0" presId="urn:microsoft.com/office/officeart/2005/8/layout/hierarchy3"/>
    <dgm:cxn modelId="{B63CAD8A-A5DB-4079-B7A1-1DB203C8BC89}" type="presParOf" srcId="{1E2EDCF3-489C-499F-9C36-BB84CEC4C1AB}" destId="{65920CD0-9E7E-4542-8F3B-96C94F407ED3}" srcOrd="11" destOrd="0" presId="urn:microsoft.com/office/officeart/2005/8/layout/hierarchy3"/>
    <dgm:cxn modelId="{15397B6B-89C6-4A5D-B36E-384DB2894A2D}" type="presParOf" srcId="{1E2EDCF3-489C-499F-9C36-BB84CEC4C1AB}" destId="{5988F0AB-3B77-4089-81E5-935ACFAE75A7}" srcOrd="12" destOrd="0" presId="urn:microsoft.com/office/officeart/2005/8/layout/hierarchy3"/>
    <dgm:cxn modelId="{1382D1F1-2D4C-4A59-B646-2FDC8F20181F}" type="presParOf" srcId="{1E2EDCF3-489C-499F-9C36-BB84CEC4C1AB}" destId="{01FF0A03-E593-4CB6-8AC8-0CBA2C8ABCF4}" srcOrd="13" destOrd="0" presId="urn:microsoft.com/office/officeart/2005/8/layout/hierarchy3"/>
    <dgm:cxn modelId="{AEB79ACD-7B1B-4630-9D32-A2FB3066FBFD}" type="presParOf" srcId="{1E2EDCF3-489C-499F-9C36-BB84CEC4C1AB}" destId="{89231EA9-DD08-443E-9319-66E14047C78B}" srcOrd="14" destOrd="0" presId="urn:microsoft.com/office/officeart/2005/8/layout/hierarchy3"/>
    <dgm:cxn modelId="{158F1843-FC6F-49DD-8DA8-0D72C8493CB9}" type="presParOf" srcId="{1E2EDCF3-489C-499F-9C36-BB84CEC4C1AB}" destId="{A0456113-8D47-47F5-906C-8453F8C3DE7D}" srcOrd="15" destOrd="0" presId="urn:microsoft.com/office/officeart/2005/8/layout/hierarchy3"/>
    <dgm:cxn modelId="{9984A4BC-99C4-44FD-93FA-5CB99C994ED7}" type="presParOf" srcId="{1E2EDCF3-489C-499F-9C36-BB84CEC4C1AB}" destId="{4240A4DC-4985-4AB5-8099-B84CC407905B}" srcOrd="16" destOrd="0" presId="urn:microsoft.com/office/officeart/2005/8/layout/hierarchy3"/>
    <dgm:cxn modelId="{3F92542F-E97C-495C-9DB9-6F2DA1FCBA02}" type="presParOf" srcId="{1E2EDCF3-489C-499F-9C36-BB84CEC4C1AB}" destId="{3081B995-9014-458C-99F1-6ABCC8DB83D6}" srcOrd="17" destOrd="0" presId="urn:microsoft.com/office/officeart/2005/8/layout/hierarchy3"/>
    <dgm:cxn modelId="{86EE453C-7758-4A80-A4C5-B7C4DE1A1E77}" type="presParOf" srcId="{1E2EDCF3-489C-499F-9C36-BB84CEC4C1AB}" destId="{2FE09E9D-7C23-412A-A0A5-771348BBC87B}" srcOrd="18" destOrd="0" presId="urn:microsoft.com/office/officeart/2005/8/layout/hierarchy3"/>
    <dgm:cxn modelId="{509F12EA-F8EB-4BC8-9B35-69E7032D58EB}" type="presParOf" srcId="{1E2EDCF3-489C-499F-9C36-BB84CEC4C1AB}" destId="{42B7CF3A-9E7D-48D9-A707-011DAC055F8C}" srcOrd="1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AC6E283-4BF2-4F2A-ABA4-0E7AE3964BD1}" type="doc">
      <dgm:prSet loTypeId="urn:microsoft.com/office/officeart/2005/8/layout/hierarchy3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794141E8-0D32-4501-9080-821DD09869D9}">
      <dgm:prSet/>
      <dgm:spPr/>
      <dgm:t>
        <a:bodyPr/>
        <a:lstStyle/>
        <a:p>
          <a:pPr rtl="0"/>
          <a:r>
            <a:rPr lang="fr-BE" b="1" i="0" baseline="0" dirty="0" smtClean="0"/>
            <a:t>Une école, c’est:  </a:t>
          </a:r>
          <a:endParaRPr lang="fr-BE" dirty="0"/>
        </a:p>
      </dgm:t>
    </dgm:pt>
    <dgm:pt modelId="{356D26A4-1984-4ACA-B67C-6F323CF57213}" type="parTrans" cxnId="{236BD5DB-84DD-4F07-8CE4-EDEDDFDA8F71}">
      <dgm:prSet/>
      <dgm:spPr/>
      <dgm:t>
        <a:bodyPr/>
        <a:lstStyle/>
        <a:p>
          <a:endParaRPr lang="fr-BE"/>
        </a:p>
      </dgm:t>
    </dgm:pt>
    <dgm:pt modelId="{68556D81-E4E5-432F-98A6-536A82D87DBD}" type="sibTrans" cxnId="{236BD5DB-84DD-4F07-8CE4-EDEDDFDA8F71}">
      <dgm:prSet/>
      <dgm:spPr/>
      <dgm:t>
        <a:bodyPr/>
        <a:lstStyle/>
        <a:p>
          <a:endParaRPr lang="fr-BE"/>
        </a:p>
      </dgm:t>
    </dgm:pt>
    <dgm:pt modelId="{87CE468A-3AF3-4E15-B6A0-79752365735D}">
      <dgm:prSet custT="1"/>
      <dgm:spPr/>
      <dgm:t>
        <a:bodyPr/>
        <a:lstStyle/>
        <a:p>
          <a:pPr rtl="0"/>
          <a:r>
            <a:rPr lang="fr-BE" sz="1050" b="1" i="0" baseline="0" dirty="0" smtClean="0"/>
            <a:t>une direction  </a:t>
          </a:r>
          <a:endParaRPr lang="fr-BE" sz="105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99A2E430-E9D7-48A4-B5A4-4158DF36EA73}" type="parTrans" cxnId="{2E420DF2-9BC4-41B3-A4A5-04277542847B}">
      <dgm:prSet/>
      <dgm:spPr/>
      <dgm:t>
        <a:bodyPr/>
        <a:lstStyle/>
        <a:p>
          <a:endParaRPr lang="fr-BE"/>
        </a:p>
      </dgm:t>
    </dgm:pt>
    <dgm:pt modelId="{0E7FA5FD-7D09-43B8-ACB3-E9DAC2E35923}" type="sibTrans" cxnId="{2E420DF2-9BC4-41B3-A4A5-04277542847B}">
      <dgm:prSet/>
      <dgm:spPr/>
      <dgm:t>
        <a:bodyPr/>
        <a:lstStyle/>
        <a:p>
          <a:endParaRPr lang="fr-BE"/>
        </a:p>
      </dgm:t>
    </dgm:pt>
    <dgm:pt modelId="{D4AE09B6-B7B1-4DE5-AFF9-693E4A4E9299}">
      <dgm:prSet/>
      <dgm:spPr/>
      <dgm:t>
        <a:bodyPr/>
        <a:lstStyle/>
        <a:p>
          <a:pPr rtl="0"/>
          <a:r>
            <a:rPr lang="fr-BE" b="1" i="0" baseline="0" dirty="0" smtClean="0"/>
            <a:t>un pouvoir organisateur  </a:t>
          </a:r>
          <a:endParaRPr lang="fr-BE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A1A2C376-6C3F-4EBC-84CB-6B28841E6A72}" type="parTrans" cxnId="{66B764D1-1E2F-4633-A9A7-D6F7EF73192A}">
      <dgm:prSet/>
      <dgm:spPr/>
      <dgm:t>
        <a:bodyPr/>
        <a:lstStyle/>
        <a:p>
          <a:endParaRPr lang="fr-BE"/>
        </a:p>
      </dgm:t>
    </dgm:pt>
    <dgm:pt modelId="{4450FBB1-DEDE-4F5B-9DE6-D37191FE38A4}" type="sibTrans" cxnId="{66B764D1-1E2F-4633-A9A7-D6F7EF73192A}">
      <dgm:prSet/>
      <dgm:spPr/>
      <dgm:t>
        <a:bodyPr/>
        <a:lstStyle/>
        <a:p>
          <a:endParaRPr lang="fr-BE"/>
        </a:p>
      </dgm:t>
    </dgm:pt>
    <dgm:pt modelId="{B3AAC06F-6EC9-42F3-A1B2-E9B930B18351}">
      <dgm:prSet/>
      <dgm:spPr/>
      <dgm:t>
        <a:bodyPr/>
        <a:lstStyle/>
        <a:p>
          <a:pPr rtl="0"/>
          <a:r>
            <a:rPr lang="fr-BE" b="1" i="0" baseline="0" smtClean="0"/>
            <a:t>un public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1DCE53AF-1C8D-4DF6-B6FB-64BEE43888EC}" type="parTrans" cxnId="{9666C32A-4E33-4E68-919F-81BF320A264F}">
      <dgm:prSet/>
      <dgm:spPr/>
      <dgm:t>
        <a:bodyPr/>
        <a:lstStyle/>
        <a:p>
          <a:endParaRPr lang="fr-BE"/>
        </a:p>
      </dgm:t>
    </dgm:pt>
    <dgm:pt modelId="{152D0C7C-E413-4FA2-BDD5-CB4B9870EF3D}" type="sibTrans" cxnId="{9666C32A-4E33-4E68-919F-81BF320A264F}">
      <dgm:prSet/>
      <dgm:spPr/>
      <dgm:t>
        <a:bodyPr/>
        <a:lstStyle/>
        <a:p>
          <a:endParaRPr lang="fr-BE"/>
        </a:p>
      </dgm:t>
    </dgm:pt>
    <dgm:pt modelId="{DBFF7277-266C-4230-B748-5D12D4CA4B0A}">
      <dgm:prSet/>
      <dgm:spPr/>
      <dgm:t>
        <a:bodyPr/>
        <a:lstStyle/>
        <a:p>
          <a:pPr rtl="0"/>
          <a:r>
            <a:rPr lang="fr-BE" b="1" i="0" baseline="0" smtClean="0"/>
            <a:t>une infrastructure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45F53752-F5F6-42B4-82FC-F7D9CB1658E6}" type="parTrans" cxnId="{B9F57FC3-F001-4D38-BF74-F354260A522F}">
      <dgm:prSet/>
      <dgm:spPr/>
      <dgm:t>
        <a:bodyPr/>
        <a:lstStyle/>
        <a:p>
          <a:endParaRPr lang="fr-BE"/>
        </a:p>
      </dgm:t>
    </dgm:pt>
    <dgm:pt modelId="{E3C4E8F8-3CD2-42D9-8A44-ADBCE7196689}" type="sibTrans" cxnId="{B9F57FC3-F001-4D38-BF74-F354260A522F}">
      <dgm:prSet/>
      <dgm:spPr/>
      <dgm:t>
        <a:bodyPr/>
        <a:lstStyle/>
        <a:p>
          <a:endParaRPr lang="fr-BE"/>
        </a:p>
      </dgm:t>
    </dgm:pt>
    <dgm:pt modelId="{4CF40A2C-4C30-46AF-8550-1C74A9FCD4D5}">
      <dgm:prSet/>
      <dgm:spPr/>
      <dgm:t>
        <a:bodyPr/>
        <a:lstStyle/>
        <a:p>
          <a:pPr rtl="0"/>
          <a:r>
            <a:rPr lang="fr-BE" b="1" i="0" baseline="0" smtClean="0"/>
            <a:t>un projet d’établissement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5001E8D3-A5BE-4A24-8088-D8AA2DB83462}" type="parTrans" cxnId="{B276ED67-2183-41B5-A891-173A8F7AC5AC}">
      <dgm:prSet/>
      <dgm:spPr/>
      <dgm:t>
        <a:bodyPr/>
        <a:lstStyle/>
        <a:p>
          <a:endParaRPr lang="fr-BE"/>
        </a:p>
      </dgm:t>
    </dgm:pt>
    <dgm:pt modelId="{04092F15-0C6F-4D7B-95C0-335BDF7361BE}" type="sibTrans" cxnId="{B276ED67-2183-41B5-A891-173A8F7AC5AC}">
      <dgm:prSet/>
      <dgm:spPr/>
      <dgm:t>
        <a:bodyPr/>
        <a:lstStyle/>
        <a:p>
          <a:endParaRPr lang="fr-BE"/>
        </a:p>
      </dgm:t>
    </dgm:pt>
    <dgm:pt modelId="{1311CCF3-ED22-4271-A828-5D053CCD136F}">
      <dgm:prSet/>
      <dgm:spPr/>
      <dgm:t>
        <a:bodyPr/>
        <a:lstStyle/>
        <a:p>
          <a:pPr rtl="0"/>
          <a:r>
            <a:rPr lang="fr-BE" b="1" i="0" baseline="0" smtClean="0"/>
            <a:t>un mode de communication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4E38E14A-F05E-43D1-91B4-9C04B3526867}" type="parTrans" cxnId="{1C10704E-6DC0-4C01-B234-94800D2A6F88}">
      <dgm:prSet/>
      <dgm:spPr/>
      <dgm:t>
        <a:bodyPr/>
        <a:lstStyle/>
        <a:p>
          <a:endParaRPr lang="fr-BE"/>
        </a:p>
      </dgm:t>
    </dgm:pt>
    <dgm:pt modelId="{EC112DDF-5720-40ED-A410-6D56850DFC98}" type="sibTrans" cxnId="{1C10704E-6DC0-4C01-B234-94800D2A6F88}">
      <dgm:prSet/>
      <dgm:spPr/>
      <dgm:t>
        <a:bodyPr/>
        <a:lstStyle/>
        <a:p>
          <a:endParaRPr lang="fr-BE"/>
        </a:p>
      </dgm:t>
    </dgm:pt>
    <dgm:pt modelId="{9215C0B1-30C3-4627-A0AA-D446A3DFD0CB}">
      <dgm:prSet/>
      <dgm:spPr/>
      <dgm:t>
        <a:bodyPr/>
        <a:lstStyle/>
        <a:p>
          <a:pPr rtl="0"/>
          <a:r>
            <a:rPr lang="fr-BE" b="1" i="0" baseline="0" smtClean="0"/>
            <a:t>des services aux familles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6B42DB46-14DC-43B9-BC0E-08629AA08E66}" type="parTrans" cxnId="{5F7CCFDD-1AD4-41D9-9040-B657303E2C4B}">
      <dgm:prSet/>
      <dgm:spPr/>
      <dgm:t>
        <a:bodyPr/>
        <a:lstStyle/>
        <a:p>
          <a:endParaRPr lang="fr-BE"/>
        </a:p>
      </dgm:t>
    </dgm:pt>
    <dgm:pt modelId="{1D40B6D5-D7B3-459B-83D7-0994339F40F9}" type="sibTrans" cxnId="{5F7CCFDD-1AD4-41D9-9040-B657303E2C4B}">
      <dgm:prSet/>
      <dgm:spPr/>
      <dgm:t>
        <a:bodyPr/>
        <a:lstStyle/>
        <a:p>
          <a:endParaRPr lang="fr-BE"/>
        </a:p>
      </dgm:t>
    </dgm:pt>
    <dgm:pt modelId="{F4F46106-AA93-41A5-B03D-F997AC23822E}">
      <dgm:prSet/>
      <dgm:spPr/>
      <dgm:t>
        <a:bodyPr/>
        <a:lstStyle/>
        <a:p>
          <a:pPr rtl="0"/>
          <a:r>
            <a:rPr lang="fr-BE" b="1" i="0" baseline="0" smtClean="0"/>
            <a:t>des partenaires institutionnels et autres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AB7222C3-9E10-427F-A7A7-3CCF0860E693}" type="parTrans" cxnId="{FD2F38DE-B13B-4F74-B15B-88F85D3EC3E1}">
      <dgm:prSet/>
      <dgm:spPr/>
      <dgm:t>
        <a:bodyPr/>
        <a:lstStyle/>
        <a:p>
          <a:endParaRPr lang="fr-BE"/>
        </a:p>
      </dgm:t>
    </dgm:pt>
    <dgm:pt modelId="{6C4530AA-30C1-4F3C-AC4D-F8625DC86355}" type="sibTrans" cxnId="{FD2F38DE-B13B-4F74-B15B-88F85D3EC3E1}">
      <dgm:prSet/>
      <dgm:spPr/>
      <dgm:t>
        <a:bodyPr/>
        <a:lstStyle/>
        <a:p>
          <a:endParaRPr lang="fr-BE"/>
        </a:p>
      </dgm:t>
    </dgm:pt>
    <dgm:pt modelId="{EC8D97A7-3041-4257-A2DC-8DCA127374CB}">
      <dgm:prSet/>
      <dgm:spPr/>
      <dgm:t>
        <a:bodyPr/>
        <a:lstStyle/>
        <a:p>
          <a:pPr rtl="0"/>
          <a:r>
            <a:rPr lang="fr-BE" b="1" i="0" baseline="0" smtClean="0"/>
            <a:t>une culture d’entreprise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9938FDAA-83EC-4F7B-A903-E770A043B596}" type="parTrans" cxnId="{3A78E7E5-7011-4BED-BBFF-1116C11C4673}">
      <dgm:prSet/>
      <dgm:spPr/>
      <dgm:t>
        <a:bodyPr/>
        <a:lstStyle/>
        <a:p>
          <a:endParaRPr lang="fr-BE"/>
        </a:p>
      </dgm:t>
    </dgm:pt>
    <dgm:pt modelId="{A75E4CA4-E855-4965-A684-6D911CD01DAF}" type="sibTrans" cxnId="{3A78E7E5-7011-4BED-BBFF-1116C11C4673}">
      <dgm:prSet/>
      <dgm:spPr/>
      <dgm:t>
        <a:bodyPr/>
        <a:lstStyle/>
        <a:p>
          <a:endParaRPr lang="fr-BE"/>
        </a:p>
      </dgm:t>
    </dgm:pt>
    <dgm:pt modelId="{E91B6436-EE04-403D-A3DC-5D9A5499A921}">
      <dgm:prSet/>
      <dgm:spPr/>
      <dgm:t>
        <a:bodyPr/>
        <a:lstStyle/>
        <a:p>
          <a:pPr rtl="0"/>
          <a:r>
            <a:rPr lang="fr-BE" b="1" i="0" baseline="0" dirty="0" smtClean="0"/>
            <a:t>une gestion administrative </a:t>
          </a:r>
          <a:r>
            <a:rPr lang="fr-BE" b="1" i="0" baseline="0" dirty="0" smtClean="0">
              <a:hlinkClick xmlns:r="http://schemas.openxmlformats.org/officeDocument/2006/relationships" r:id="" action="ppaction://noaction"/>
            </a:rPr>
            <a:t>et</a:t>
          </a:r>
          <a:r>
            <a:rPr lang="fr-BE" b="1" i="0" baseline="0" dirty="0" smtClean="0"/>
            <a:t> financière  </a:t>
          </a:r>
          <a:endParaRPr lang="fr-BE" dirty="0"/>
        </a:p>
      </dgm:t>
    </dgm:pt>
    <dgm:pt modelId="{54DEA639-B380-401F-AB5B-743D62F7AB42}" type="parTrans" cxnId="{666EBC18-29A6-471C-AFA6-CE7071200406}">
      <dgm:prSet/>
      <dgm:spPr/>
      <dgm:t>
        <a:bodyPr/>
        <a:lstStyle/>
        <a:p>
          <a:endParaRPr lang="fr-BE"/>
        </a:p>
      </dgm:t>
    </dgm:pt>
    <dgm:pt modelId="{31C832C3-1DEB-48E6-B8BE-54BFAD923FF5}" type="sibTrans" cxnId="{666EBC18-29A6-471C-AFA6-CE7071200406}">
      <dgm:prSet/>
      <dgm:spPr/>
      <dgm:t>
        <a:bodyPr/>
        <a:lstStyle/>
        <a:p>
          <a:endParaRPr lang="fr-BE"/>
        </a:p>
      </dgm:t>
    </dgm:pt>
    <dgm:pt modelId="{268C1581-780C-42B9-B98C-7FD9411A1D13}" type="pres">
      <dgm:prSet presAssocID="{0AC6E283-4BF2-4F2A-ABA4-0E7AE3964BD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BE"/>
        </a:p>
      </dgm:t>
    </dgm:pt>
    <dgm:pt modelId="{AD9CBE23-D511-428A-8555-CA3FE0417715}" type="pres">
      <dgm:prSet presAssocID="{794141E8-0D32-4501-9080-821DD09869D9}" presName="root" presStyleCnt="0"/>
      <dgm:spPr/>
    </dgm:pt>
    <dgm:pt modelId="{F69A9FB0-99B2-45EB-BF00-CBA0AEE465F3}" type="pres">
      <dgm:prSet presAssocID="{794141E8-0D32-4501-9080-821DD09869D9}" presName="rootComposite" presStyleCnt="0"/>
      <dgm:spPr/>
    </dgm:pt>
    <dgm:pt modelId="{7A2583FB-3188-4145-A6B8-DDB9FE139292}" type="pres">
      <dgm:prSet presAssocID="{794141E8-0D32-4501-9080-821DD09869D9}" presName="rootText" presStyleLbl="node1" presStyleIdx="0" presStyleCnt="1" custScaleX="1049479" custScaleY="460525"/>
      <dgm:spPr/>
      <dgm:t>
        <a:bodyPr/>
        <a:lstStyle/>
        <a:p>
          <a:endParaRPr lang="fr-BE"/>
        </a:p>
      </dgm:t>
    </dgm:pt>
    <dgm:pt modelId="{B67EB3BA-8D6D-4B72-9A28-B6DD22724EAC}" type="pres">
      <dgm:prSet presAssocID="{794141E8-0D32-4501-9080-821DD09869D9}" presName="rootConnector" presStyleLbl="node1" presStyleIdx="0" presStyleCnt="1"/>
      <dgm:spPr/>
      <dgm:t>
        <a:bodyPr/>
        <a:lstStyle/>
        <a:p>
          <a:endParaRPr lang="fr-BE"/>
        </a:p>
      </dgm:t>
    </dgm:pt>
    <dgm:pt modelId="{1E2EDCF3-489C-499F-9C36-BB84CEC4C1AB}" type="pres">
      <dgm:prSet presAssocID="{794141E8-0D32-4501-9080-821DD09869D9}" presName="childShape" presStyleCnt="0"/>
      <dgm:spPr/>
    </dgm:pt>
    <dgm:pt modelId="{B9BD62EF-EA2C-4A3C-9AAE-1D6D5E14A24D}" type="pres">
      <dgm:prSet presAssocID="{99A2E430-E9D7-48A4-B5A4-4158DF36EA73}" presName="Name13" presStyleLbl="parChTrans1D2" presStyleIdx="0" presStyleCnt="10"/>
      <dgm:spPr/>
      <dgm:t>
        <a:bodyPr/>
        <a:lstStyle/>
        <a:p>
          <a:endParaRPr lang="fr-BE"/>
        </a:p>
      </dgm:t>
    </dgm:pt>
    <dgm:pt modelId="{E98900C1-C6CE-4684-88E0-5FF7C9906901}" type="pres">
      <dgm:prSet presAssocID="{87CE468A-3AF3-4E15-B6A0-79752365735D}" presName="childText" presStyleLbl="bgAcc1" presStyleIdx="0" presStyleCnt="10" custScaleX="837432" custScaleY="26905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83B24A0-0497-46B7-8EC2-A10B15730913}" type="pres">
      <dgm:prSet presAssocID="{A1A2C376-6C3F-4EBC-84CB-6B28841E6A72}" presName="Name13" presStyleLbl="parChTrans1D2" presStyleIdx="1" presStyleCnt="10"/>
      <dgm:spPr/>
      <dgm:t>
        <a:bodyPr/>
        <a:lstStyle/>
        <a:p>
          <a:endParaRPr lang="fr-BE"/>
        </a:p>
      </dgm:t>
    </dgm:pt>
    <dgm:pt modelId="{7F24E4FE-4D6C-44FE-A2DB-A38826292403}" type="pres">
      <dgm:prSet presAssocID="{D4AE09B6-B7B1-4DE5-AFF9-693E4A4E9299}" presName="childText" presStyleLbl="bgAcc1" presStyleIdx="1" presStyleCnt="10" custScaleX="838771" custScaleY="23310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2A23061-7551-40F2-A52D-01C2608685FD}" type="pres">
      <dgm:prSet presAssocID="{1DCE53AF-1C8D-4DF6-B6FB-64BEE43888EC}" presName="Name13" presStyleLbl="parChTrans1D2" presStyleIdx="2" presStyleCnt="10"/>
      <dgm:spPr/>
      <dgm:t>
        <a:bodyPr/>
        <a:lstStyle/>
        <a:p>
          <a:endParaRPr lang="fr-BE"/>
        </a:p>
      </dgm:t>
    </dgm:pt>
    <dgm:pt modelId="{E59B442B-A48A-45E4-8131-5B6F8C28B273}" type="pres">
      <dgm:prSet presAssocID="{B3AAC06F-6EC9-42F3-A1B2-E9B930B18351}" presName="childText" presStyleLbl="bgAcc1" presStyleIdx="2" presStyleCnt="10" custScaleX="837431" custScaleY="267460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3C99AD9-7EA9-4048-B741-CE6C09B322BA}" type="pres">
      <dgm:prSet presAssocID="{45F53752-F5F6-42B4-82FC-F7D9CB1658E6}" presName="Name13" presStyleLbl="parChTrans1D2" presStyleIdx="3" presStyleCnt="10"/>
      <dgm:spPr/>
      <dgm:t>
        <a:bodyPr/>
        <a:lstStyle/>
        <a:p>
          <a:endParaRPr lang="fr-BE"/>
        </a:p>
      </dgm:t>
    </dgm:pt>
    <dgm:pt modelId="{1211036C-1871-4976-B1D7-4B441A0D4959}" type="pres">
      <dgm:prSet presAssocID="{DBFF7277-266C-4230-B748-5D12D4CA4B0A}" presName="childText" presStyleLbl="bgAcc1" presStyleIdx="3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BAD10BF-30D5-44CF-B232-FA9B19B61160}" type="pres">
      <dgm:prSet presAssocID="{5001E8D3-A5BE-4A24-8088-D8AA2DB83462}" presName="Name13" presStyleLbl="parChTrans1D2" presStyleIdx="4" presStyleCnt="10"/>
      <dgm:spPr/>
      <dgm:t>
        <a:bodyPr/>
        <a:lstStyle/>
        <a:p>
          <a:endParaRPr lang="fr-BE"/>
        </a:p>
      </dgm:t>
    </dgm:pt>
    <dgm:pt modelId="{5197C574-6E04-4ED0-A985-D11DA134BD11}" type="pres">
      <dgm:prSet presAssocID="{4CF40A2C-4C30-46AF-8550-1C74A9FCD4D5}" presName="childText" presStyleLbl="bgAcc1" presStyleIdx="4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D696921-6D1F-4AF5-B403-05CFEBC7D77A}" type="pres">
      <dgm:prSet presAssocID="{4E38E14A-F05E-43D1-91B4-9C04B3526867}" presName="Name13" presStyleLbl="parChTrans1D2" presStyleIdx="5" presStyleCnt="10"/>
      <dgm:spPr/>
      <dgm:t>
        <a:bodyPr/>
        <a:lstStyle/>
        <a:p>
          <a:endParaRPr lang="fr-BE"/>
        </a:p>
      </dgm:t>
    </dgm:pt>
    <dgm:pt modelId="{65920CD0-9E7E-4542-8F3B-96C94F407ED3}" type="pres">
      <dgm:prSet presAssocID="{1311CCF3-ED22-4271-A828-5D053CCD136F}" presName="childText" presStyleLbl="bgAcc1" presStyleIdx="5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988F0AB-3B77-4089-81E5-935ACFAE75A7}" type="pres">
      <dgm:prSet presAssocID="{6B42DB46-14DC-43B9-BC0E-08629AA08E66}" presName="Name13" presStyleLbl="parChTrans1D2" presStyleIdx="6" presStyleCnt="10"/>
      <dgm:spPr/>
      <dgm:t>
        <a:bodyPr/>
        <a:lstStyle/>
        <a:p>
          <a:endParaRPr lang="fr-BE"/>
        </a:p>
      </dgm:t>
    </dgm:pt>
    <dgm:pt modelId="{01FF0A03-E593-4CB6-8AC8-0CBA2C8ABCF4}" type="pres">
      <dgm:prSet presAssocID="{9215C0B1-30C3-4627-A0AA-D446A3DFD0CB}" presName="childText" presStyleLbl="bgAcc1" presStyleIdx="6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89231EA9-DD08-443E-9319-66E14047C78B}" type="pres">
      <dgm:prSet presAssocID="{AB7222C3-9E10-427F-A7A7-3CCF0860E693}" presName="Name13" presStyleLbl="parChTrans1D2" presStyleIdx="7" presStyleCnt="10"/>
      <dgm:spPr/>
      <dgm:t>
        <a:bodyPr/>
        <a:lstStyle/>
        <a:p>
          <a:endParaRPr lang="fr-BE"/>
        </a:p>
      </dgm:t>
    </dgm:pt>
    <dgm:pt modelId="{A0456113-8D47-47F5-906C-8453F8C3DE7D}" type="pres">
      <dgm:prSet presAssocID="{F4F46106-AA93-41A5-B03D-F997AC23822E}" presName="childText" presStyleLbl="bgAcc1" presStyleIdx="7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240A4DC-4985-4AB5-8099-B84CC407905B}" type="pres">
      <dgm:prSet presAssocID="{9938FDAA-83EC-4F7B-A903-E770A043B596}" presName="Name13" presStyleLbl="parChTrans1D2" presStyleIdx="8" presStyleCnt="10"/>
      <dgm:spPr/>
      <dgm:t>
        <a:bodyPr/>
        <a:lstStyle/>
        <a:p>
          <a:endParaRPr lang="fr-BE"/>
        </a:p>
      </dgm:t>
    </dgm:pt>
    <dgm:pt modelId="{3081B995-9014-458C-99F1-6ABCC8DB83D6}" type="pres">
      <dgm:prSet presAssocID="{EC8D97A7-3041-4257-A2DC-8DCA127374CB}" presName="childText" presStyleLbl="bgAcc1" presStyleIdx="8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FE09E9D-7C23-412A-A0A5-771348BBC87B}" type="pres">
      <dgm:prSet presAssocID="{54DEA639-B380-401F-AB5B-743D62F7AB42}" presName="Name13" presStyleLbl="parChTrans1D2" presStyleIdx="9" presStyleCnt="10"/>
      <dgm:spPr/>
      <dgm:t>
        <a:bodyPr/>
        <a:lstStyle/>
        <a:p>
          <a:endParaRPr lang="fr-BE"/>
        </a:p>
      </dgm:t>
    </dgm:pt>
    <dgm:pt modelId="{42B7CF3A-9E7D-48D9-A707-011DAC055F8C}" type="pres">
      <dgm:prSet presAssocID="{E91B6436-EE04-403D-A3DC-5D9A5499A921}" presName="childText" presStyleLbl="bgAcc1" presStyleIdx="9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AF587DF-0780-4E58-8F81-2F3E8E599D55}" type="presOf" srcId="{EC8D97A7-3041-4257-A2DC-8DCA127374CB}" destId="{3081B995-9014-458C-99F1-6ABCC8DB83D6}" srcOrd="0" destOrd="0" presId="urn:microsoft.com/office/officeart/2005/8/layout/hierarchy3"/>
    <dgm:cxn modelId="{BF7298E2-E9D1-4CDC-A6DE-7095BECF28D0}" type="presOf" srcId="{AB7222C3-9E10-427F-A7A7-3CCF0860E693}" destId="{89231EA9-DD08-443E-9319-66E14047C78B}" srcOrd="0" destOrd="0" presId="urn:microsoft.com/office/officeart/2005/8/layout/hierarchy3"/>
    <dgm:cxn modelId="{B9F57FC3-F001-4D38-BF74-F354260A522F}" srcId="{794141E8-0D32-4501-9080-821DD09869D9}" destId="{DBFF7277-266C-4230-B748-5D12D4CA4B0A}" srcOrd="3" destOrd="0" parTransId="{45F53752-F5F6-42B4-82FC-F7D9CB1658E6}" sibTransId="{E3C4E8F8-3CD2-42D9-8A44-ADBCE7196689}"/>
    <dgm:cxn modelId="{666EBC18-29A6-471C-AFA6-CE7071200406}" srcId="{794141E8-0D32-4501-9080-821DD09869D9}" destId="{E91B6436-EE04-403D-A3DC-5D9A5499A921}" srcOrd="9" destOrd="0" parTransId="{54DEA639-B380-401F-AB5B-743D62F7AB42}" sibTransId="{31C832C3-1DEB-48E6-B8BE-54BFAD923FF5}"/>
    <dgm:cxn modelId="{236BD5DB-84DD-4F07-8CE4-EDEDDFDA8F71}" srcId="{0AC6E283-4BF2-4F2A-ABA4-0E7AE3964BD1}" destId="{794141E8-0D32-4501-9080-821DD09869D9}" srcOrd="0" destOrd="0" parTransId="{356D26A4-1984-4ACA-B67C-6F323CF57213}" sibTransId="{68556D81-E4E5-432F-98A6-536A82D87DBD}"/>
    <dgm:cxn modelId="{7D28C626-1EF2-4B4A-B41B-E2721E9C3628}" type="presOf" srcId="{A1A2C376-6C3F-4EBC-84CB-6B28841E6A72}" destId="{583B24A0-0497-46B7-8EC2-A10B15730913}" srcOrd="0" destOrd="0" presId="urn:microsoft.com/office/officeart/2005/8/layout/hierarchy3"/>
    <dgm:cxn modelId="{3C78CACA-6C01-4F71-A155-D6FA81CDFA16}" type="presOf" srcId="{54DEA639-B380-401F-AB5B-743D62F7AB42}" destId="{2FE09E9D-7C23-412A-A0A5-771348BBC87B}" srcOrd="0" destOrd="0" presId="urn:microsoft.com/office/officeart/2005/8/layout/hierarchy3"/>
    <dgm:cxn modelId="{D89BC9B5-A4DA-4DC6-9CFD-B9786891E24F}" type="presOf" srcId="{E91B6436-EE04-403D-A3DC-5D9A5499A921}" destId="{42B7CF3A-9E7D-48D9-A707-011DAC055F8C}" srcOrd="0" destOrd="0" presId="urn:microsoft.com/office/officeart/2005/8/layout/hierarchy3"/>
    <dgm:cxn modelId="{207E968D-B532-49EB-9A22-FF703019B437}" type="presOf" srcId="{9938FDAA-83EC-4F7B-A903-E770A043B596}" destId="{4240A4DC-4985-4AB5-8099-B84CC407905B}" srcOrd="0" destOrd="0" presId="urn:microsoft.com/office/officeart/2005/8/layout/hierarchy3"/>
    <dgm:cxn modelId="{C6AED12C-72C1-4F21-A01D-D8F8D55205AA}" type="presOf" srcId="{9215C0B1-30C3-4627-A0AA-D446A3DFD0CB}" destId="{01FF0A03-E593-4CB6-8AC8-0CBA2C8ABCF4}" srcOrd="0" destOrd="0" presId="urn:microsoft.com/office/officeart/2005/8/layout/hierarchy3"/>
    <dgm:cxn modelId="{E27198CB-8866-47FF-9550-2273C2E7482A}" type="presOf" srcId="{45F53752-F5F6-42B4-82FC-F7D9CB1658E6}" destId="{D3C99AD9-7EA9-4048-B741-CE6C09B322BA}" srcOrd="0" destOrd="0" presId="urn:microsoft.com/office/officeart/2005/8/layout/hierarchy3"/>
    <dgm:cxn modelId="{5F7CCFDD-1AD4-41D9-9040-B657303E2C4B}" srcId="{794141E8-0D32-4501-9080-821DD09869D9}" destId="{9215C0B1-30C3-4627-A0AA-D446A3DFD0CB}" srcOrd="6" destOrd="0" parTransId="{6B42DB46-14DC-43B9-BC0E-08629AA08E66}" sibTransId="{1D40B6D5-D7B3-459B-83D7-0994339F40F9}"/>
    <dgm:cxn modelId="{9C842426-916C-45AB-B945-F811F65D1040}" type="presOf" srcId="{D4AE09B6-B7B1-4DE5-AFF9-693E4A4E9299}" destId="{7F24E4FE-4D6C-44FE-A2DB-A38826292403}" srcOrd="0" destOrd="0" presId="urn:microsoft.com/office/officeart/2005/8/layout/hierarchy3"/>
    <dgm:cxn modelId="{F67A38ED-50C2-4468-B53D-EFA86213E581}" type="presOf" srcId="{F4F46106-AA93-41A5-B03D-F997AC23822E}" destId="{A0456113-8D47-47F5-906C-8453F8C3DE7D}" srcOrd="0" destOrd="0" presId="urn:microsoft.com/office/officeart/2005/8/layout/hierarchy3"/>
    <dgm:cxn modelId="{B276ED67-2183-41B5-A891-173A8F7AC5AC}" srcId="{794141E8-0D32-4501-9080-821DD09869D9}" destId="{4CF40A2C-4C30-46AF-8550-1C74A9FCD4D5}" srcOrd="4" destOrd="0" parTransId="{5001E8D3-A5BE-4A24-8088-D8AA2DB83462}" sibTransId="{04092F15-0C6F-4D7B-95C0-335BDF7361BE}"/>
    <dgm:cxn modelId="{786FFAA5-9F1B-43F0-9262-B985D2E881FD}" type="presOf" srcId="{B3AAC06F-6EC9-42F3-A1B2-E9B930B18351}" destId="{E59B442B-A48A-45E4-8131-5B6F8C28B273}" srcOrd="0" destOrd="0" presId="urn:microsoft.com/office/officeart/2005/8/layout/hierarchy3"/>
    <dgm:cxn modelId="{35C250B2-CD50-4A22-B027-11CBDCB17256}" type="presOf" srcId="{1DCE53AF-1C8D-4DF6-B6FB-64BEE43888EC}" destId="{A2A23061-7551-40F2-A52D-01C2608685FD}" srcOrd="0" destOrd="0" presId="urn:microsoft.com/office/officeart/2005/8/layout/hierarchy3"/>
    <dgm:cxn modelId="{119A0666-DB85-4DB5-944C-646E16E31AD1}" type="presOf" srcId="{DBFF7277-266C-4230-B748-5D12D4CA4B0A}" destId="{1211036C-1871-4976-B1D7-4B441A0D4959}" srcOrd="0" destOrd="0" presId="urn:microsoft.com/office/officeart/2005/8/layout/hierarchy3"/>
    <dgm:cxn modelId="{1C10704E-6DC0-4C01-B234-94800D2A6F88}" srcId="{794141E8-0D32-4501-9080-821DD09869D9}" destId="{1311CCF3-ED22-4271-A828-5D053CCD136F}" srcOrd="5" destOrd="0" parTransId="{4E38E14A-F05E-43D1-91B4-9C04B3526867}" sibTransId="{EC112DDF-5720-40ED-A410-6D56850DFC98}"/>
    <dgm:cxn modelId="{56ECC164-21AA-45E7-8B68-0645BB52F7F0}" type="presOf" srcId="{1311CCF3-ED22-4271-A828-5D053CCD136F}" destId="{65920CD0-9E7E-4542-8F3B-96C94F407ED3}" srcOrd="0" destOrd="0" presId="urn:microsoft.com/office/officeart/2005/8/layout/hierarchy3"/>
    <dgm:cxn modelId="{9666C32A-4E33-4E68-919F-81BF320A264F}" srcId="{794141E8-0D32-4501-9080-821DD09869D9}" destId="{B3AAC06F-6EC9-42F3-A1B2-E9B930B18351}" srcOrd="2" destOrd="0" parTransId="{1DCE53AF-1C8D-4DF6-B6FB-64BEE43888EC}" sibTransId="{152D0C7C-E413-4FA2-BDD5-CB4B9870EF3D}"/>
    <dgm:cxn modelId="{66B764D1-1E2F-4633-A9A7-D6F7EF73192A}" srcId="{794141E8-0D32-4501-9080-821DD09869D9}" destId="{D4AE09B6-B7B1-4DE5-AFF9-693E4A4E9299}" srcOrd="1" destOrd="0" parTransId="{A1A2C376-6C3F-4EBC-84CB-6B28841E6A72}" sibTransId="{4450FBB1-DEDE-4F5B-9DE6-D37191FE38A4}"/>
    <dgm:cxn modelId="{3A78E7E5-7011-4BED-BBFF-1116C11C4673}" srcId="{794141E8-0D32-4501-9080-821DD09869D9}" destId="{EC8D97A7-3041-4257-A2DC-8DCA127374CB}" srcOrd="8" destOrd="0" parTransId="{9938FDAA-83EC-4F7B-A903-E770A043B596}" sibTransId="{A75E4CA4-E855-4965-A684-6D911CD01DAF}"/>
    <dgm:cxn modelId="{6570BEA2-AFF3-4FBA-A619-9D673A8A8DE5}" type="presOf" srcId="{0AC6E283-4BF2-4F2A-ABA4-0E7AE3964BD1}" destId="{268C1581-780C-42B9-B98C-7FD9411A1D13}" srcOrd="0" destOrd="0" presId="urn:microsoft.com/office/officeart/2005/8/layout/hierarchy3"/>
    <dgm:cxn modelId="{829F5790-C35F-4C50-8202-E7A41E1E5D06}" type="presOf" srcId="{5001E8D3-A5BE-4A24-8088-D8AA2DB83462}" destId="{5BAD10BF-30D5-44CF-B232-FA9B19B61160}" srcOrd="0" destOrd="0" presId="urn:microsoft.com/office/officeart/2005/8/layout/hierarchy3"/>
    <dgm:cxn modelId="{5BC165D3-7AD1-4F7B-BAA0-F5AF378DF10D}" type="presOf" srcId="{794141E8-0D32-4501-9080-821DD09869D9}" destId="{B67EB3BA-8D6D-4B72-9A28-B6DD22724EAC}" srcOrd="1" destOrd="0" presId="urn:microsoft.com/office/officeart/2005/8/layout/hierarchy3"/>
    <dgm:cxn modelId="{2E420DF2-9BC4-41B3-A4A5-04277542847B}" srcId="{794141E8-0D32-4501-9080-821DD09869D9}" destId="{87CE468A-3AF3-4E15-B6A0-79752365735D}" srcOrd="0" destOrd="0" parTransId="{99A2E430-E9D7-48A4-B5A4-4158DF36EA73}" sibTransId="{0E7FA5FD-7D09-43B8-ACB3-E9DAC2E35923}"/>
    <dgm:cxn modelId="{FD2F38DE-B13B-4F74-B15B-88F85D3EC3E1}" srcId="{794141E8-0D32-4501-9080-821DD09869D9}" destId="{F4F46106-AA93-41A5-B03D-F997AC23822E}" srcOrd="7" destOrd="0" parTransId="{AB7222C3-9E10-427F-A7A7-3CCF0860E693}" sibTransId="{6C4530AA-30C1-4F3C-AC4D-F8625DC86355}"/>
    <dgm:cxn modelId="{CC114455-E34A-4FE1-B576-ED7D482F12EE}" type="presOf" srcId="{4E38E14A-F05E-43D1-91B4-9C04B3526867}" destId="{AD696921-6D1F-4AF5-B403-05CFEBC7D77A}" srcOrd="0" destOrd="0" presId="urn:microsoft.com/office/officeart/2005/8/layout/hierarchy3"/>
    <dgm:cxn modelId="{40B96D77-07A5-4356-AB33-87B8722C9301}" type="presOf" srcId="{4CF40A2C-4C30-46AF-8550-1C74A9FCD4D5}" destId="{5197C574-6E04-4ED0-A985-D11DA134BD11}" srcOrd="0" destOrd="0" presId="urn:microsoft.com/office/officeart/2005/8/layout/hierarchy3"/>
    <dgm:cxn modelId="{9E6D5FFE-08B6-4E8F-8BF7-BADABFAF6BF6}" type="presOf" srcId="{87CE468A-3AF3-4E15-B6A0-79752365735D}" destId="{E98900C1-C6CE-4684-88E0-5FF7C9906901}" srcOrd="0" destOrd="0" presId="urn:microsoft.com/office/officeart/2005/8/layout/hierarchy3"/>
    <dgm:cxn modelId="{94A6A314-89CF-4242-A10D-C2344921B669}" type="presOf" srcId="{6B42DB46-14DC-43B9-BC0E-08629AA08E66}" destId="{5988F0AB-3B77-4089-81E5-935ACFAE75A7}" srcOrd="0" destOrd="0" presId="urn:microsoft.com/office/officeart/2005/8/layout/hierarchy3"/>
    <dgm:cxn modelId="{56382045-71EE-4C96-BBD4-F303D0BE8871}" type="presOf" srcId="{794141E8-0D32-4501-9080-821DD09869D9}" destId="{7A2583FB-3188-4145-A6B8-DDB9FE139292}" srcOrd="0" destOrd="0" presId="urn:microsoft.com/office/officeart/2005/8/layout/hierarchy3"/>
    <dgm:cxn modelId="{9675C81B-83D6-425A-9517-6CCE89701DAD}" type="presOf" srcId="{99A2E430-E9D7-48A4-B5A4-4158DF36EA73}" destId="{B9BD62EF-EA2C-4A3C-9AAE-1D6D5E14A24D}" srcOrd="0" destOrd="0" presId="urn:microsoft.com/office/officeart/2005/8/layout/hierarchy3"/>
    <dgm:cxn modelId="{A57663D3-0ED9-4E5F-8657-FAB4757BC961}" type="presParOf" srcId="{268C1581-780C-42B9-B98C-7FD9411A1D13}" destId="{AD9CBE23-D511-428A-8555-CA3FE0417715}" srcOrd="0" destOrd="0" presId="urn:microsoft.com/office/officeart/2005/8/layout/hierarchy3"/>
    <dgm:cxn modelId="{2BF6C998-E9B9-4251-A05B-CEFDB2713B44}" type="presParOf" srcId="{AD9CBE23-D511-428A-8555-CA3FE0417715}" destId="{F69A9FB0-99B2-45EB-BF00-CBA0AEE465F3}" srcOrd="0" destOrd="0" presId="urn:microsoft.com/office/officeart/2005/8/layout/hierarchy3"/>
    <dgm:cxn modelId="{95AD029C-81E6-4697-A13D-B79296276D1D}" type="presParOf" srcId="{F69A9FB0-99B2-45EB-BF00-CBA0AEE465F3}" destId="{7A2583FB-3188-4145-A6B8-DDB9FE139292}" srcOrd="0" destOrd="0" presId="urn:microsoft.com/office/officeart/2005/8/layout/hierarchy3"/>
    <dgm:cxn modelId="{566FF603-2FD7-44D6-8505-B1845ED9A843}" type="presParOf" srcId="{F69A9FB0-99B2-45EB-BF00-CBA0AEE465F3}" destId="{B67EB3BA-8D6D-4B72-9A28-B6DD22724EAC}" srcOrd="1" destOrd="0" presId="urn:microsoft.com/office/officeart/2005/8/layout/hierarchy3"/>
    <dgm:cxn modelId="{24D0C4C2-F665-4909-B5A2-FDFEA89AAEB5}" type="presParOf" srcId="{AD9CBE23-D511-428A-8555-CA3FE0417715}" destId="{1E2EDCF3-489C-499F-9C36-BB84CEC4C1AB}" srcOrd="1" destOrd="0" presId="urn:microsoft.com/office/officeart/2005/8/layout/hierarchy3"/>
    <dgm:cxn modelId="{C3523E49-F9BE-4EFD-A55D-67A858AEB85C}" type="presParOf" srcId="{1E2EDCF3-489C-499F-9C36-BB84CEC4C1AB}" destId="{B9BD62EF-EA2C-4A3C-9AAE-1D6D5E14A24D}" srcOrd="0" destOrd="0" presId="urn:microsoft.com/office/officeart/2005/8/layout/hierarchy3"/>
    <dgm:cxn modelId="{7C37C80C-1145-4C77-9C7D-3BCDF4E5BACA}" type="presParOf" srcId="{1E2EDCF3-489C-499F-9C36-BB84CEC4C1AB}" destId="{E98900C1-C6CE-4684-88E0-5FF7C9906901}" srcOrd="1" destOrd="0" presId="urn:microsoft.com/office/officeart/2005/8/layout/hierarchy3"/>
    <dgm:cxn modelId="{302887DE-A87A-404A-A9CC-EBE6CDAA5D42}" type="presParOf" srcId="{1E2EDCF3-489C-499F-9C36-BB84CEC4C1AB}" destId="{583B24A0-0497-46B7-8EC2-A10B15730913}" srcOrd="2" destOrd="0" presId="urn:microsoft.com/office/officeart/2005/8/layout/hierarchy3"/>
    <dgm:cxn modelId="{ADFB6046-2F19-4E38-9E91-98E84CA59D66}" type="presParOf" srcId="{1E2EDCF3-489C-499F-9C36-BB84CEC4C1AB}" destId="{7F24E4FE-4D6C-44FE-A2DB-A38826292403}" srcOrd="3" destOrd="0" presId="urn:microsoft.com/office/officeart/2005/8/layout/hierarchy3"/>
    <dgm:cxn modelId="{0136154D-1A50-475F-95BC-94200E62B320}" type="presParOf" srcId="{1E2EDCF3-489C-499F-9C36-BB84CEC4C1AB}" destId="{A2A23061-7551-40F2-A52D-01C2608685FD}" srcOrd="4" destOrd="0" presId="urn:microsoft.com/office/officeart/2005/8/layout/hierarchy3"/>
    <dgm:cxn modelId="{2CD0BAE9-56F1-4F38-9C1D-26410DECBA87}" type="presParOf" srcId="{1E2EDCF3-489C-499F-9C36-BB84CEC4C1AB}" destId="{E59B442B-A48A-45E4-8131-5B6F8C28B273}" srcOrd="5" destOrd="0" presId="urn:microsoft.com/office/officeart/2005/8/layout/hierarchy3"/>
    <dgm:cxn modelId="{F4BAB397-8BD4-4D4C-85B5-9FCD656C4847}" type="presParOf" srcId="{1E2EDCF3-489C-499F-9C36-BB84CEC4C1AB}" destId="{D3C99AD9-7EA9-4048-B741-CE6C09B322BA}" srcOrd="6" destOrd="0" presId="urn:microsoft.com/office/officeart/2005/8/layout/hierarchy3"/>
    <dgm:cxn modelId="{3537CED7-ABBA-4E87-BCE5-575E324C6512}" type="presParOf" srcId="{1E2EDCF3-489C-499F-9C36-BB84CEC4C1AB}" destId="{1211036C-1871-4976-B1D7-4B441A0D4959}" srcOrd="7" destOrd="0" presId="urn:microsoft.com/office/officeart/2005/8/layout/hierarchy3"/>
    <dgm:cxn modelId="{FC7ADF1A-46F6-443E-A106-96E3A4D252FB}" type="presParOf" srcId="{1E2EDCF3-489C-499F-9C36-BB84CEC4C1AB}" destId="{5BAD10BF-30D5-44CF-B232-FA9B19B61160}" srcOrd="8" destOrd="0" presId="urn:microsoft.com/office/officeart/2005/8/layout/hierarchy3"/>
    <dgm:cxn modelId="{3213DF92-FE14-4CDD-8142-A9509D5635B1}" type="presParOf" srcId="{1E2EDCF3-489C-499F-9C36-BB84CEC4C1AB}" destId="{5197C574-6E04-4ED0-A985-D11DA134BD11}" srcOrd="9" destOrd="0" presId="urn:microsoft.com/office/officeart/2005/8/layout/hierarchy3"/>
    <dgm:cxn modelId="{98D5FCCD-772C-4222-849B-112EE9FD0EB1}" type="presParOf" srcId="{1E2EDCF3-489C-499F-9C36-BB84CEC4C1AB}" destId="{AD696921-6D1F-4AF5-B403-05CFEBC7D77A}" srcOrd="10" destOrd="0" presId="urn:microsoft.com/office/officeart/2005/8/layout/hierarchy3"/>
    <dgm:cxn modelId="{26055433-08A3-40C2-B41F-18343A127CA8}" type="presParOf" srcId="{1E2EDCF3-489C-499F-9C36-BB84CEC4C1AB}" destId="{65920CD0-9E7E-4542-8F3B-96C94F407ED3}" srcOrd="11" destOrd="0" presId="urn:microsoft.com/office/officeart/2005/8/layout/hierarchy3"/>
    <dgm:cxn modelId="{EA4C643F-3C4D-4B10-9F52-69C2A66CB69E}" type="presParOf" srcId="{1E2EDCF3-489C-499F-9C36-BB84CEC4C1AB}" destId="{5988F0AB-3B77-4089-81E5-935ACFAE75A7}" srcOrd="12" destOrd="0" presId="urn:microsoft.com/office/officeart/2005/8/layout/hierarchy3"/>
    <dgm:cxn modelId="{44D2C4F2-16FD-4726-B21E-ED6059FD04D9}" type="presParOf" srcId="{1E2EDCF3-489C-499F-9C36-BB84CEC4C1AB}" destId="{01FF0A03-E593-4CB6-8AC8-0CBA2C8ABCF4}" srcOrd="13" destOrd="0" presId="urn:microsoft.com/office/officeart/2005/8/layout/hierarchy3"/>
    <dgm:cxn modelId="{5A8DB1C3-B75F-46FD-946E-69E64B54370F}" type="presParOf" srcId="{1E2EDCF3-489C-499F-9C36-BB84CEC4C1AB}" destId="{89231EA9-DD08-443E-9319-66E14047C78B}" srcOrd="14" destOrd="0" presId="urn:microsoft.com/office/officeart/2005/8/layout/hierarchy3"/>
    <dgm:cxn modelId="{B11D916A-E7B2-4853-9D03-18AD1521C238}" type="presParOf" srcId="{1E2EDCF3-489C-499F-9C36-BB84CEC4C1AB}" destId="{A0456113-8D47-47F5-906C-8453F8C3DE7D}" srcOrd="15" destOrd="0" presId="urn:microsoft.com/office/officeart/2005/8/layout/hierarchy3"/>
    <dgm:cxn modelId="{1C2993A4-5A72-4064-8808-B9ACF415F487}" type="presParOf" srcId="{1E2EDCF3-489C-499F-9C36-BB84CEC4C1AB}" destId="{4240A4DC-4985-4AB5-8099-B84CC407905B}" srcOrd="16" destOrd="0" presId="urn:microsoft.com/office/officeart/2005/8/layout/hierarchy3"/>
    <dgm:cxn modelId="{7D1F36EB-4810-4A44-B654-E2CB18E0C9ED}" type="presParOf" srcId="{1E2EDCF3-489C-499F-9C36-BB84CEC4C1AB}" destId="{3081B995-9014-458C-99F1-6ABCC8DB83D6}" srcOrd="17" destOrd="0" presId="urn:microsoft.com/office/officeart/2005/8/layout/hierarchy3"/>
    <dgm:cxn modelId="{B18F0298-1D86-4B1C-8DC7-11608A5766ED}" type="presParOf" srcId="{1E2EDCF3-489C-499F-9C36-BB84CEC4C1AB}" destId="{2FE09E9D-7C23-412A-A0A5-771348BBC87B}" srcOrd="18" destOrd="0" presId="urn:microsoft.com/office/officeart/2005/8/layout/hierarchy3"/>
    <dgm:cxn modelId="{35B07C69-A5E1-4425-BEBC-5AED98D61B14}" type="presParOf" srcId="{1E2EDCF3-489C-499F-9C36-BB84CEC4C1AB}" destId="{42B7CF3A-9E7D-48D9-A707-011DAC055F8C}" srcOrd="1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AC6E283-4BF2-4F2A-ABA4-0E7AE3964BD1}" type="doc">
      <dgm:prSet loTypeId="urn:microsoft.com/office/officeart/2005/8/layout/hierarchy3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794141E8-0D32-4501-9080-821DD09869D9}">
      <dgm:prSet/>
      <dgm:spPr/>
      <dgm:t>
        <a:bodyPr/>
        <a:lstStyle/>
        <a:p>
          <a:pPr rtl="0"/>
          <a:r>
            <a:rPr lang="fr-BE" b="1" i="0" baseline="0" dirty="0" smtClean="0"/>
            <a:t>Une école, c’est:  </a:t>
          </a:r>
          <a:endParaRPr lang="fr-BE" dirty="0"/>
        </a:p>
      </dgm:t>
    </dgm:pt>
    <dgm:pt modelId="{356D26A4-1984-4ACA-B67C-6F323CF57213}" type="parTrans" cxnId="{236BD5DB-84DD-4F07-8CE4-EDEDDFDA8F71}">
      <dgm:prSet/>
      <dgm:spPr/>
      <dgm:t>
        <a:bodyPr/>
        <a:lstStyle/>
        <a:p>
          <a:endParaRPr lang="fr-BE"/>
        </a:p>
      </dgm:t>
    </dgm:pt>
    <dgm:pt modelId="{68556D81-E4E5-432F-98A6-536A82D87DBD}" type="sibTrans" cxnId="{236BD5DB-84DD-4F07-8CE4-EDEDDFDA8F71}">
      <dgm:prSet/>
      <dgm:spPr/>
      <dgm:t>
        <a:bodyPr/>
        <a:lstStyle/>
        <a:p>
          <a:endParaRPr lang="fr-BE"/>
        </a:p>
      </dgm:t>
    </dgm:pt>
    <dgm:pt modelId="{87CE468A-3AF3-4E15-B6A0-79752365735D}">
      <dgm:prSet custT="1"/>
      <dgm:spPr/>
      <dgm:t>
        <a:bodyPr/>
        <a:lstStyle/>
        <a:p>
          <a:pPr rtl="0"/>
          <a:r>
            <a:rPr lang="fr-BE" sz="1050" b="1" i="0" baseline="0" dirty="0" smtClean="0"/>
            <a:t>une direction  </a:t>
          </a:r>
          <a:endParaRPr lang="fr-BE" sz="105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99A2E430-E9D7-48A4-B5A4-4158DF36EA73}" type="parTrans" cxnId="{2E420DF2-9BC4-41B3-A4A5-04277542847B}">
      <dgm:prSet/>
      <dgm:spPr/>
      <dgm:t>
        <a:bodyPr/>
        <a:lstStyle/>
        <a:p>
          <a:endParaRPr lang="fr-BE"/>
        </a:p>
      </dgm:t>
    </dgm:pt>
    <dgm:pt modelId="{0E7FA5FD-7D09-43B8-ACB3-E9DAC2E35923}" type="sibTrans" cxnId="{2E420DF2-9BC4-41B3-A4A5-04277542847B}">
      <dgm:prSet/>
      <dgm:spPr/>
      <dgm:t>
        <a:bodyPr/>
        <a:lstStyle/>
        <a:p>
          <a:endParaRPr lang="fr-BE"/>
        </a:p>
      </dgm:t>
    </dgm:pt>
    <dgm:pt modelId="{D4AE09B6-B7B1-4DE5-AFF9-693E4A4E9299}">
      <dgm:prSet/>
      <dgm:spPr/>
      <dgm:t>
        <a:bodyPr/>
        <a:lstStyle/>
        <a:p>
          <a:pPr rtl="0"/>
          <a:r>
            <a:rPr lang="fr-BE" b="1" i="0" baseline="0" dirty="0" smtClean="0"/>
            <a:t>un pouvoir organisateur  </a:t>
          </a:r>
          <a:endParaRPr lang="fr-BE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A1A2C376-6C3F-4EBC-84CB-6B28841E6A72}" type="parTrans" cxnId="{66B764D1-1E2F-4633-A9A7-D6F7EF73192A}">
      <dgm:prSet/>
      <dgm:spPr/>
      <dgm:t>
        <a:bodyPr/>
        <a:lstStyle/>
        <a:p>
          <a:endParaRPr lang="fr-BE"/>
        </a:p>
      </dgm:t>
    </dgm:pt>
    <dgm:pt modelId="{4450FBB1-DEDE-4F5B-9DE6-D37191FE38A4}" type="sibTrans" cxnId="{66B764D1-1E2F-4633-A9A7-D6F7EF73192A}">
      <dgm:prSet/>
      <dgm:spPr/>
      <dgm:t>
        <a:bodyPr/>
        <a:lstStyle/>
        <a:p>
          <a:endParaRPr lang="fr-BE"/>
        </a:p>
      </dgm:t>
    </dgm:pt>
    <dgm:pt modelId="{B3AAC06F-6EC9-42F3-A1B2-E9B930B18351}">
      <dgm:prSet/>
      <dgm:spPr/>
      <dgm:t>
        <a:bodyPr/>
        <a:lstStyle/>
        <a:p>
          <a:pPr rtl="0"/>
          <a:r>
            <a:rPr lang="fr-BE" b="1" i="0" baseline="0" smtClean="0"/>
            <a:t>un public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1DCE53AF-1C8D-4DF6-B6FB-64BEE43888EC}" type="parTrans" cxnId="{9666C32A-4E33-4E68-919F-81BF320A264F}">
      <dgm:prSet/>
      <dgm:spPr/>
      <dgm:t>
        <a:bodyPr/>
        <a:lstStyle/>
        <a:p>
          <a:endParaRPr lang="fr-BE"/>
        </a:p>
      </dgm:t>
    </dgm:pt>
    <dgm:pt modelId="{152D0C7C-E413-4FA2-BDD5-CB4B9870EF3D}" type="sibTrans" cxnId="{9666C32A-4E33-4E68-919F-81BF320A264F}">
      <dgm:prSet/>
      <dgm:spPr/>
      <dgm:t>
        <a:bodyPr/>
        <a:lstStyle/>
        <a:p>
          <a:endParaRPr lang="fr-BE"/>
        </a:p>
      </dgm:t>
    </dgm:pt>
    <dgm:pt modelId="{DBFF7277-266C-4230-B748-5D12D4CA4B0A}">
      <dgm:prSet/>
      <dgm:spPr/>
      <dgm:t>
        <a:bodyPr/>
        <a:lstStyle/>
        <a:p>
          <a:pPr rtl="0"/>
          <a:r>
            <a:rPr lang="fr-BE" b="1" i="0" baseline="0" smtClean="0"/>
            <a:t>une infrastructure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45F53752-F5F6-42B4-82FC-F7D9CB1658E6}" type="parTrans" cxnId="{B9F57FC3-F001-4D38-BF74-F354260A522F}">
      <dgm:prSet/>
      <dgm:spPr/>
      <dgm:t>
        <a:bodyPr/>
        <a:lstStyle/>
        <a:p>
          <a:endParaRPr lang="fr-BE"/>
        </a:p>
      </dgm:t>
    </dgm:pt>
    <dgm:pt modelId="{E3C4E8F8-3CD2-42D9-8A44-ADBCE7196689}" type="sibTrans" cxnId="{B9F57FC3-F001-4D38-BF74-F354260A522F}">
      <dgm:prSet/>
      <dgm:spPr/>
      <dgm:t>
        <a:bodyPr/>
        <a:lstStyle/>
        <a:p>
          <a:endParaRPr lang="fr-BE"/>
        </a:p>
      </dgm:t>
    </dgm:pt>
    <dgm:pt modelId="{4CF40A2C-4C30-46AF-8550-1C74A9FCD4D5}">
      <dgm:prSet/>
      <dgm:spPr/>
      <dgm:t>
        <a:bodyPr/>
        <a:lstStyle/>
        <a:p>
          <a:pPr rtl="0"/>
          <a:r>
            <a:rPr lang="fr-BE" b="1" i="0" baseline="0" smtClean="0"/>
            <a:t>un projet d’établissement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5001E8D3-A5BE-4A24-8088-D8AA2DB83462}" type="parTrans" cxnId="{B276ED67-2183-41B5-A891-173A8F7AC5AC}">
      <dgm:prSet/>
      <dgm:spPr/>
      <dgm:t>
        <a:bodyPr/>
        <a:lstStyle/>
        <a:p>
          <a:endParaRPr lang="fr-BE"/>
        </a:p>
      </dgm:t>
    </dgm:pt>
    <dgm:pt modelId="{04092F15-0C6F-4D7B-95C0-335BDF7361BE}" type="sibTrans" cxnId="{B276ED67-2183-41B5-A891-173A8F7AC5AC}">
      <dgm:prSet/>
      <dgm:spPr/>
      <dgm:t>
        <a:bodyPr/>
        <a:lstStyle/>
        <a:p>
          <a:endParaRPr lang="fr-BE"/>
        </a:p>
      </dgm:t>
    </dgm:pt>
    <dgm:pt modelId="{1311CCF3-ED22-4271-A828-5D053CCD136F}">
      <dgm:prSet/>
      <dgm:spPr/>
      <dgm:t>
        <a:bodyPr/>
        <a:lstStyle/>
        <a:p>
          <a:pPr rtl="0"/>
          <a:r>
            <a:rPr lang="fr-BE" b="1" i="0" baseline="0" smtClean="0"/>
            <a:t>un mode de communication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4E38E14A-F05E-43D1-91B4-9C04B3526867}" type="parTrans" cxnId="{1C10704E-6DC0-4C01-B234-94800D2A6F88}">
      <dgm:prSet/>
      <dgm:spPr/>
      <dgm:t>
        <a:bodyPr/>
        <a:lstStyle/>
        <a:p>
          <a:endParaRPr lang="fr-BE"/>
        </a:p>
      </dgm:t>
    </dgm:pt>
    <dgm:pt modelId="{EC112DDF-5720-40ED-A410-6D56850DFC98}" type="sibTrans" cxnId="{1C10704E-6DC0-4C01-B234-94800D2A6F88}">
      <dgm:prSet/>
      <dgm:spPr/>
      <dgm:t>
        <a:bodyPr/>
        <a:lstStyle/>
        <a:p>
          <a:endParaRPr lang="fr-BE"/>
        </a:p>
      </dgm:t>
    </dgm:pt>
    <dgm:pt modelId="{9215C0B1-30C3-4627-A0AA-D446A3DFD0CB}">
      <dgm:prSet/>
      <dgm:spPr/>
      <dgm:t>
        <a:bodyPr/>
        <a:lstStyle/>
        <a:p>
          <a:pPr rtl="0"/>
          <a:r>
            <a:rPr lang="fr-BE" b="1" i="0" baseline="0" smtClean="0"/>
            <a:t>des services aux familles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6B42DB46-14DC-43B9-BC0E-08629AA08E66}" type="parTrans" cxnId="{5F7CCFDD-1AD4-41D9-9040-B657303E2C4B}">
      <dgm:prSet/>
      <dgm:spPr/>
      <dgm:t>
        <a:bodyPr/>
        <a:lstStyle/>
        <a:p>
          <a:endParaRPr lang="fr-BE"/>
        </a:p>
      </dgm:t>
    </dgm:pt>
    <dgm:pt modelId="{1D40B6D5-D7B3-459B-83D7-0994339F40F9}" type="sibTrans" cxnId="{5F7CCFDD-1AD4-41D9-9040-B657303E2C4B}">
      <dgm:prSet/>
      <dgm:spPr/>
      <dgm:t>
        <a:bodyPr/>
        <a:lstStyle/>
        <a:p>
          <a:endParaRPr lang="fr-BE"/>
        </a:p>
      </dgm:t>
    </dgm:pt>
    <dgm:pt modelId="{F4F46106-AA93-41A5-B03D-F997AC23822E}">
      <dgm:prSet/>
      <dgm:spPr/>
      <dgm:t>
        <a:bodyPr/>
        <a:lstStyle/>
        <a:p>
          <a:pPr rtl="0"/>
          <a:r>
            <a:rPr lang="fr-BE" b="1" i="0" baseline="0" smtClean="0"/>
            <a:t>des partenaires institutionnels et autres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AB7222C3-9E10-427F-A7A7-3CCF0860E693}" type="parTrans" cxnId="{FD2F38DE-B13B-4F74-B15B-88F85D3EC3E1}">
      <dgm:prSet/>
      <dgm:spPr/>
      <dgm:t>
        <a:bodyPr/>
        <a:lstStyle/>
        <a:p>
          <a:endParaRPr lang="fr-BE"/>
        </a:p>
      </dgm:t>
    </dgm:pt>
    <dgm:pt modelId="{6C4530AA-30C1-4F3C-AC4D-F8625DC86355}" type="sibTrans" cxnId="{FD2F38DE-B13B-4F74-B15B-88F85D3EC3E1}">
      <dgm:prSet/>
      <dgm:spPr/>
      <dgm:t>
        <a:bodyPr/>
        <a:lstStyle/>
        <a:p>
          <a:endParaRPr lang="fr-BE"/>
        </a:p>
      </dgm:t>
    </dgm:pt>
    <dgm:pt modelId="{EC8D97A7-3041-4257-A2DC-8DCA127374CB}">
      <dgm:prSet/>
      <dgm:spPr/>
      <dgm:t>
        <a:bodyPr/>
        <a:lstStyle/>
        <a:p>
          <a:pPr rtl="0"/>
          <a:r>
            <a:rPr lang="fr-BE" b="1" i="0" baseline="0" smtClean="0"/>
            <a:t>une culture d’entreprise  </a:t>
          </a:r>
          <a:endParaRPr lang="fr-BE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9938FDAA-83EC-4F7B-A903-E770A043B596}" type="parTrans" cxnId="{3A78E7E5-7011-4BED-BBFF-1116C11C4673}">
      <dgm:prSet/>
      <dgm:spPr/>
      <dgm:t>
        <a:bodyPr/>
        <a:lstStyle/>
        <a:p>
          <a:endParaRPr lang="fr-BE"/>
        </a:p>
      </dgm:t>
    </dgm:pt>
    <dgm:pt modelId="{A75E4CA4-E855-4965-A684-6D911CD01DAF}" type="sibTrans" cxnId="{3A78E7E5-7011-4BED-BBFF-1116C11C4673}">
      <dgm:prSet/>
      <dgm:spPr/>
      <dgm:t>
        <a:bodyPr/>
        <a:lstStyle/>
        <a:p>
          <a:endParaRPr lang="fr-BE"/>
        </a:p>
      </dgm:t>
    </dgm:pt>
    <dgm:pt modelId="{E91B6436-EE04-403D-A3DC-5D9A5499A921}">
      <dgm:prSet/>
      <dgm:spPr/>
      <dgm:t>
        <a:bodyPr/>
        <a:lstStyle/>
        <a:p>
          <a:pPr rtl="0"/>
          <a:r>
            <a:rPr lang="fr-BE" b="1" i="0" baseline="0" dirty="0" smtClean="0"/>
            <a:t>une gestion administrative </a:t>
          </a:r>
          <a:r>
            <a:rPr lang="fr-BE" b="1" i="0" baseline="0" dirty="0" smtClean="0">
              <a:hlinkClick xmlns:r="http://schemas.openxmlformats.org/officeDocument/2006/relationships" r:id="" action="ppaction://noaction"/>
            </a:rPr>
            <a:t>et</a:t>
          </a:r>
          <a:r>
            <a:rPr lang="fr-BE" b="1" i="0" baseline="0" dirty="0" smtClean="0"/>
            <a:t> financière  </a:t>
          </a:r>
          <a:endParaRPr lang="fr-BE" dirty="0"/>
        </a:p>
      </dgm:t>
    </dgm:pt>
    <dgm:pt modelId="{54DEA639-B380-401F-AB5B-743D62F7AB42}" type="parTrans" cxnId="{666EBC18-29A6-471C-AFA6-CE7071200406}">
      <dgm:prSet/>
      <dgm:spPr/>
      <dgm:t>
        <a:bodyPr/>
        <a:lstStyle/>
        <a:p>
          <a:endParaRPr lang="fr-BE"/>
        </a:p>
      </dgm:t>
    </dgm:pt>
    <dgm:pt modelId="{31C832C3-1DEB-48E6-B8BE-54BFAD923FF5}" type="sibTrans" cxnId="{666EBC18-29A6-471C-AFA6-CE7071200406}">
      <dgm:prSet/>
      <dgm:spPr/>
      <dgm:t>
        <a:bodyPr/>
        <a:lstStyle/>
        <a:p>
          <a:endParaRPr lang="fr-BE"/>
        </a:p>
      </dgm:t>
    </dgm:pt>
    <dgm:pt modelId="{268C1581-780C-42B9-B98C-7FD9411A1D13}" type="pres">
      <dgm:prSet presAssocID="{0AC6E283-4BF2-4F2A-ABA4-0E7AE3964BD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BE"/>
        </a:p>
      </dgm:t>
    </dgm:pt>
    <dgm:pt modelId="{AD9CBE23-D511-428A-8555-CA3FE0417715}" type="pres">
      <dgm:prSet presAssocID="{794141E8-0D32-4501-9080-821DD09869D9}" presName="root" presStyleCnt="0"/>
      <dgm:spPr/>
    </dgm:pt>
    <dgm:pt modelId="{F69A9FB0-99B2-45EB-BF00-CBA0AEE465F3}" type="pres">
      <dgm:prSet presAssocID="{794141E8-0D32-4501-9080-821DD09869D9}" presName="rootComposite" presStyleCnt="0"/>
      <dgm:spPr/>
    </dgm:pt>
    <dgm:pt modelId="{7A2583FB-3188-4145-A6B8-DDB9FE139292}" type="pres">
      <dgm:prSet presAssocID="{794141E8-0D32-4501-9080-821DD09869D9}" presName="rootText" presStyleLbl="node1" presStyleIdx="0" presStyleCnt="1" custScaleX="1049479" custScaleY="460525"/>
      <dgm:spPr/>
      <dgm:t>
        <a:bodyPr/>
        <a:lstStyle/>
        <a:p>
          <a:endParaRPr lang="fr-BE"/>
        </a:p>
      </dgm:t>
    </dgm:pt>
    <dgm:pt modelId="{B67EB3BA-8D6D-4B72-9A28-B6DD22724EAC}" type="pres">
      <dgm:prSet presAssocID="{794141E8-0D32-4501-9080-821DD09869D9}" presName="rootConnector" presStyleLbl="node1" presStyleIdx="0" presStyleCnt="1"/>
      <dgm:spPr/>
      <dgm:t>
        <a:bodyPr/>
        <a:lstStyle/>
        <a:p>
          <a:endParaRPr lang="fr-BE"/>
        </a:p>
      </dgm:t>
    </dgm:pt>
    <dgm:pt modelId="{1E2EDCF3-489C-499F-9C36-BB84CEC4C1AB}" type="pres">
      <dgm:prSet presAssocID="{794141E8-0D32-4501-9080-821DD09869D9}" presName="childShape" presStyleCnt="0"/>
      <dgm:spPr/>
    </dgm:pt>
    <dgm:pt modelId="{B9BD62EF-EA2C-4A3C-9AAE-1D6D5E14A24D}" type="pres">
      <dgm:prSet presAssocID="{99A2E430-E9D7-48A4-B5A4-4158DF36EA73}" presName="Name13" presStyleLbl="parChTrans1D2" presStyleIdx="0" presStyleCnt="10"/>
      <dgm:spPr/>
      <dgm:t>
        <a:bodyPr/>
        <a:lstStyle/>
        <a:p>
          <a:endParaRPr lang="fr-BE"/>
        </a:p>
      </dgm:t>
    </dgm:pt>
    <dgm:pt modelId="{E98900C1-C6CE-4684-88E0-5FF7C9906901}" type="pres">
      <dgm:prSet presAssocID="{87CE468A-3AF3-4E15-B6A0-79752365735D}" presName="childText" presStyleLbl="bgAcc1" presStyleIdx="0" presStyleCnt="10" custScaleX="837432" custScaleY="26905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83B24A0-0497-46B7-8EC2-A10B15730913}" type="pres">
      <dgm:prSet presAssocID="{A1A2C376-6C3F-4EBC-84CB-6B28841E6A72}" presName="Name13" presStyleLbl="parChTrans1D2" presStyleIdx="1" presStyleCnt="10"/>
      <dgm:spPr/>
      <dgm:t>
        <a:bodyPr/>
        <a:lstStyle/>
        <a:p>
          <a:endParaRPr lang="fr-BE"/>
        </a:p>
      </dgm:t>
    </dgm:pt>
    <dgm:pt modelId="{7F24E4FE-4D6C-44FE-A2DB-A38826292403}" type="pres">
      <dgm:prSet presAssocID="{D4AE09B6-B7B1-4DE5-AFF9-693E4A4E9299}" presName="childText" presStyleLbl="bgAcc1" presStyleIdx="1" presStyleCnt="10" custScaleX="838771" custScaleY="23310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2A23061-7551-40F2-A52D-01C2608685FD}" type="pres">
      <dgm:prSet presAssocID="{1DCE53AF-1C8D-4DF6-B6FB-64BEE43888EC}" presName="Name13" presStyleLbl="parChTrans1D2" presStyleIdx="2" presStyleCnt="10"/>
      <dgm:spPr/>
      <dgm:t>
        <a:bodyPr/>
        <a:lstStyle/>
        <a:p>
          <a:endParaRPr lang="fr-BE"/>
        </a:p>
      </dgm:t>
    </dgm:pt>
    <dgm:pt modelId="{E59B442B-A48A-45E4-8131-5B6F8C28B273}" type="pres">
      <dgm:prSet presAssocID="{B3AAC06F-6EC9-42F3-A1B2-E9B930B18351}" presName="childText" presStyleLbl="bgAcc1" presStyleIdx="2" presStyleCnt="10" custScaleX="837431" custScaleY="267460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3C99AD9-7EA9-4048-B741-CE6C09B322BA}" type="pres">
      <dgm:prSet presAssocID="{45F53752-F5F6-42B4-82FC-F7D9CB1658E6}" presName="Name13" presStyleLbl="parChTrans1D2" presStyleIdx="3" presStyleCnt="10"/>
      <dgm:spPr/>
      <dgm:t>
        <a:bodyPr/>
        <a:lstStyle/>
        <a:p>
          <a:endParaRPr lang="fr-BE"/>
        </a:p>
      </dgm:t>
    </dgm:pt>
    <dgm:pt modelId="{1211036C-1871-4976-B1D7-4B441A0D4959}" type="pres">
      <dgm:prSet presAssocID="{DBFF7277-266C-4230-B748-5D12D4CA4B0A}" presName="childText" presStyleLbl="bgAcc1" presStyleIdx="3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BAD10BF-30D5-44CF-B232-FA9B19B61160}" type="pres">
      <dgm:prSet presAssocID="{5001E8D3-A5BE-4A24-8088-D8AA2DB83462}" presName="Name13" presStyleLbl="parChTrans1D2" presStyleIdx="4" presStyleCnt="10"/>
      <dgm:spPr/>
      <dgm:t>
        <a:bodyPr/>
        <a:lstStyle/>
        <a:p>
          <a:endParaRPr lang="fr-BE"/>
        </a:p>
      </dgm:t>
    </dgm:pt>
    <dgm:pt modelId="{5197C574-6E04-4ED0-A985-D11DA134BD11}" type="pres">
      <dgm:prSet presAssocID="{4CF40A2C-4C30-46AF-8550-1C74A9FCD4D5}" presName="childText" presStyleLbl="bgAcc1" presStyleIdx="4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D696921-6D1F-4AF5-B403-05CFEBC7D77A}" type="pres">
      <dgm:prSet presAssocID="{4E38E14A-F05E-43D1-91B4-9C04B3526867}" presName="Name13" presStyleLbl="parChTrans1D2" presStyleIdx="5" presStyleCnt="10"/>
      <dgm:spPr/>
      <dgm:t>
        <a:bodyPr/>
        <a:lstStyle/>
        <a:p>
          <a:endParaRPr lang="fr-BE"/>
        </a:p>
      </dgm:t>
    </dgm:pt>
    <dgm:pt modelId="{65920CD0-9E7E-4542-8F3B-96C94F407ED3}" type="pres">
      <dgm:prSet presAssocID="{1311CCF3-ED22-4271-A828-5D053CCD136F}" presName="childText" presStyleLbl="bgAcc1" presStyleIdx="5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988F0AB-3B77-4089-81E5-935ACFAE75A7}" type="pres">
      <dgm:prSet presAssocID="{6B42DB46-14DC-43B9-BC0E-08629AA08E66}" presName="Name13" presStyleLbl="parChTrans1D2" presStyleIdx="6" presStyleCnt="10"/>
      <dgm:spPr/>
      <dgm:t>
        <a:bodyPr/>
        <a:lstStyle/>
        <a:p>
          <a:endParaRPr lang="fr-BE"/>
        </a:p>
      </dgm:t>
    </dgm:pt>
    <dgm:pt modelId="{01FF0A03-E593-4CB6-8AC8-0CBA2C8ABCF4}" type="pres">
      <dgm:prSet presAssocID="{9215C0B1-30C3-4627-A0AA-D446A3DFD0CB}" presName="childText" presStyleLbl="bgAcc1" presStyleIdx="6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89231EA9-DD08-443E-9319-66E14047C78B}" type="pres">
      <dgm:prSet presAssocID="{AB7222C3-9E10-427F-A7A7-3CCF0860E693}" presName="Name13" presStyleLbl="parChTrans1D2" presStyleIdx="7" presStyleCnt="10"/>
      <dgm:spPr/>
      <dgm:t>
        <a:bodyPr/>
        <a:lstStyle/>
        <a:p>
          <a:endParaRPr lang="fr-BE"/>
        </a:p>
      </dgm:t>
    </dgm:pt>
    <dgm:pt modelId="{A0456113-8D47-47F5-906C-8453F8C3DE7D}" type="pres">
      <dgm:prSet presAssocID="{F4F46106-AA93-41A5-B03D-F997AC23822E}" presName="childText" presStyleLbl="bgAcc1" presStyleIdx="7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240A4DC-4985-4AB5-8099-B84CC407905B}" type="pres">
      <dgm:prSet presAssocID="{9938FDAA-83EC-4F7B-A903-E770A043B596}" presName="Name13" presStyleLbl="parChTrans1D2" presStyleIdx="8" presStyleCnt="10"/>
      <dgm:spPr/>
      <dgm:t>
        <a:bodyPr/>
        <a:lstStyle/>
        <a:p>
          <a:endParaRPr lang="fr-BE"/>
        </a:p>
      </dgm:t>
    </dgm:pt>
    <dgm:pt modelId="{3081B995-9014-458C-99F1-6ABCC8DB83D6}" type="pres">
      <dgm:prSet presAssocID="{EC8D97A7-3041-4257-A2DC-8DCA127374CB}" presName="childText" presStyleLbl="bgAcc1" presStyleIdx="8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FE09E9D-7C23-412A-A0A5-771348BBC87B}" type="pres">
      <dgm:prSet presAssocID="{54DEA639-B380-401F-AB5B-743D62F7AB42}" presName="Name13" presStyleLbl="parChTrans1D2" presStyleIdx="9" presStyleCnt="10"/>
      <dgm:spPr/>
      <dgm:t>
        <a:bodyPr/>
        <a:lstStyle/>
        <a:p>
          <a:endParaRPr lang="fr-BE"/>
        </a:p>
      </dgm:t>
    </dgm:pt>
    <dgm:pt modelId="{42B7CF3A-9E7D-48D9-A707-011DAC055F8C}" type="pres">
      <dgm:prSet presAssocID="{E91B6436-EE04-403D-A3DC-5D9A5499A921}" presName="childText" presStyleLbl="bgAcc1" presStyleIdx="9" presStyleCnt="10" custScaleX="839763" custScaleY="3199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2F3E8F1E-9EBF-498D-932F-5101E8D39BC4}" type="presOf" srcId="{794141E8-0D32-4501-9080-821DD09869D9}" destId="{B67EB3BA-8D6D-4B72-9A28-B6DD22724EAC}" srcOrd="1" destOrd="0" presId="urn:microsoft.com/office/officeart/2005/8/layout/hierarchy3"/>
    <dgm:cxn modelId="{B9F57FC3-F001-4D38-BF74-F354260A522F}" srcId="{794141E8-0D32-4501-9080-821DD09869D9}" destId="{DBFF7277-266C-4230-B748-5D12D4CA4B0A}" srcOrd="3" destOrd="0" parTransId="{45F53752-F5F6-42B4-82FC-F7D9CB1658E6}" sibTransId="{E3C4E8F8-3CD2-42D9-8A44-ADBCE7196689}"/>
    <dgm:cxn modelId="{666EBC18-29A6-471C-AFA6-CE7071200406}" srcId="{794141E8-0D32-4501-9080-821DD09869D9}" destId="{E91B6436-EE04-403D-A3DC-5D9A5499A921}" srcOrd="9" destOrd="0" parTransId="{54DEA639-B380-401F-AB5B-743D62F7AB42}" sibTransId="{31C832C3-1DEB-48E6-B8BE-54BFAD923FF5}"/>
    <dgm:cxn modelId="{236BD5DB-84DD-4F07-8CE4-EDEDDFDA8F71}" srcId="{0AC6E283-4BF2-4F2A-ABA4-0E7AE3964BD1}" destId="{794141E8-0D32-4501-9080-821DD09869D9}" srcOrd="0" destOrd="0" parTransId="{356D26A4-1984-4ACA-B67C-6F323CF57213}" sibTransId="{68556D81-E4E5-432F-98A6-536A82D87DBD}"/>
    <dgm:cxn modelId="{DD26E329-2A94-4DE1-9B12-4ED17A4405DE}" type="presOf" srcId="{4E38E14A-F05E-43D1-91B4-9C04B3526867}" destId="{AD696921-6D1F-4AF5-B403-05CFEBC7D77A}" srcOrd="0" destOrd="0" presId="urn:microsoft.com/office/officeart/2005/8/layout/hierarchy3"/>
    <dgm:cxn modelId="{AF682D77-50D9-42B1-A66D-35F9D465BF27}" type="presOf" srcId="{DBFF7277-266C-4230-B748-5D12D4CA4B0A}" destId="{1211036C-1871-4976-B1D7-4B441A0D4959}" srcOrd="0" destOrd="0" presId="urn:microsoft.com/office/officeart/2005/8/layout/hierarchy3"/>
    <dgm:cxn modelId="{5F7CCFDD-1AD4-41D9-9040-B657303E2C4B}" srcId="{794141E8-0D32-4501-9080-821DD09869D9}" destId="{9215C0B1-30C3-4627-A0AA-D446A3DFD0CB}" srcOrd="6" destOrd="0" parTransId="{6B42DB46-14DC-43B9-BC0E-08629AA08E66}" sibTransId="{1D40B6D5-D7B3-459B-83D7-0994339F40F9}"/>
    <dgm:cxn modelId="{99BB00B0-E749-4BDF-AECC-FAAF9165FD7E}" type="presOf" srcId="{9215C0B1-30C3-4627-A0AA-D446A3DFD0CB}" destId="{01FF0A03-E593-4CB6-8AC8-0CBA2C8ABCF4}" srcOrd="0" destOrd="0" presId="urn:microsoft.com/office/officeart/2005/8/layout/hierarchy3"/>
    <dgm:cxn modelId="{B276ED67-2183-41B5-A891-173A8F7AC5AC}" srcId="{794141E8-0D32-4501-9080-821DD09869D9}" destId="{4CF40A2C-4C30-46AF-8550-1C74A9FCD4D5}" srcOrd="4" destOrd="0" parTransId="{5001E8D3-A5BE-4A24-8088-D8AA2DB83462}" sibTransId="{04092F15-0C6F-4D7B-95C0-335BDF7361BE}"/>
    <dgm:cxn modelId="{3EC4E0CA-056E-4188-9971-79CF7D242CC5}" type="presOf" srcId="{1DCE53AF-1C8D-4DF6-B6FB-64BEE43888EC}" destId="{A2A23061-7551-40F2-A52D-01C2608685FD}" srcOrd="0" destOrd="0" presId="urn:microsoft.com/office/officeart/2005/8/layout/hierarchy3"/>
    <dgm:cxn modelId="{15C46277-33C2-4C9F-AC4F-AA17DCD29531}" type="presOf" srcId="{6B42DB46-14DC-43B9-BC0E-08629AA08E66}" destId="{5988F0AB-3B77-4089-81E5-935ACFAE75A7}" srcOrd="0" destOrd="0" presId="urn:microsoft.com/office/officeart/2005/8/layout/hierarchy3"/>
    <dgm:cxn modelId="{5883F4E8-B7E9-4FD0-A52C-275DAA41AECE}" type="presOf" srcId="{87CE468A-3AF3-4E15-B6A0-79752365735D}" destId="{E98900C1-C6CE-4684-88E0-5FF7C9906901}" srcOrd="0" destOrd="0" presId="urn:microsoft.com/office/officeart/2005/8/layout/hierarchy3"/>
    <dgm:cxn modelId="{1C10704E-6DC0-4C01-B234-94800D2A6F88}" srcId="{794141E8-0D32-4501-9080-821DD09869D9}" destId="{1311CCF3-ED22-4271-A828-5D053CCD136F}" srcOrd="5" destOrd="0" parTransId="{4E38E14A-F05E-43D1-91B4-9C04B3526867}" sibTransId="{EC112DDF-5720-40ED-A410-6D56850DFC98}"/>
    <dgm:cxn modelId="{6F62B1F7-5E03-411D-97DC-1F8293D6A832}" type="presOf" srcId="{45F53752-F5F6-42B4-82FC-F7D9CB1658E6}" destId="{D3C99AD9-7EA9-4048-B741-CE6C09B322BA}" srcOrd="0" destOrd="0" presId="urn:microsoft.com/office/officeart/2005/8/layout/hierarchy3"/>
    <dgm:cxn modelId="{65E3768B-5110-448E-9698-D8F17941E53E}" type="presOf" srcId="{0AC6E283-4BF2-4F2A-ABA4-0E7AE3964BD1}" destId="{268C1581-780C-42B9-B98C-7FD9411A1D13}" srcOrd="0" destOrd="0" presId="urn:microsoft.com/office/officeart/2005/8/layout/hierarchy3"/>
    <dgm:cxn modelId="{E2E2FD51-F113-4327-AB60-AFB0B2EC1615}" type="presOf" srcId="{F4F46106-AA93-41A5-B03D-F997AC23822E}" destId="{A0456113-8D47-47F5-906C-8453F8C3DE7D}" srcOrd="0" destOrd="0" presId="urn:microsoft.com/office/officeart/2005/8/layout/hierarchy3"/>
    <dgm:cxn modelId="{9666C32A-4E33-4E68-919F-81BF320A264F}" srcId="{794141E8-0D32-4501-9080-821DD09869D9}" destId="{B3AAC06F-6EC9-42F3-A1B2-E9B930B18351}" srcOrd="2" destOrd="0" parTransId="{1DCE53AF-1C8D-4DF6-B6FB-64BEE43888EC}" sibTransId="{152D0C7C-E413-4FA2-BDD5-CB4B9870EF3D}"/>
    <dgm:cxn modelId="{66B764D1-1E2F-4633-A9A7-D6F7EF73192A}" srcId="{794141E8-0D32-4501-9080-821DD09869D9}" destId="{D4AE09B6-B7B1-4DE5-AFF9-693E4A4E9299}" srcOrd="1" destOrd="0" parTransId="{A1A2C376-6C3F-4EBC-84CB-6B28841E6A72}" sibTransId="{4450FBB1-DEDE-4F5B-9DE6-D37191FE38A4}"/>
    <dgm:cxn modelId="{3A78E7E5-7011-4BED-BBFF-1116C11C4673}" srcId="{794141E8-0D32-4501-9080-821DD09869D9}" destId="{EC8D97A7-3041-4257-A2DC-8DCA127374CB}" srcOrd="8" destOrd="0" parTransId="{9938FDAA-83EC-4F7B-A903-E770A043B596}" sibTransId="{A75E4CA4-E855-4965-A684-6D911CD01DAF}"/>
    <dgm:cxn modelId="{A0736E67-A1E1-4E45-97FA-CBF95BF106B6}" type="presOf" srcId="{5001E8D3-A5BE-4A24-8088-D8AA2DB83462}" destId="{5BAD10BF-30D5-44CF-B232-FA9B19B61160}" srcOrd="0" destOrd="0" presId="urn:microsoft.com/office/officeart/2005/8/layout/hierarchy3"/>
    <dgm:cxn modelId="{2E420DF2-9BC4-41B3-A4A5-04277542847B}" srcId="{794141E8-0D32-4501-9080-821DD09869D9}" destId="{87CE468A-3AF3-4E15-B6A0-79752365735D}" srcOrd="0" destOrd="0" parTransId="{99A2E430-E9D7-48A4-B5A4-4158DF36EA73}" sibTransId="{0E7FA5FD-7D09-43B8-ACB3-E9DAC2E35923}"/>
    <dgm:cxn modelId="{9253F9DB-EFAF-460B-A81B-6FC172841153}" type="presOf" srcId="{1311CCF3-ED22-4271-A828-5D053CCD136F}" destId="{65920CD0-9E7E-4542-8F3B-96C94F407ED3}" srcOrd="0" destOrd="0" presId="urn:microsoft.com/office/officeart/2005/8/layout/hierarchy3"/>
    <dgm:cxn modelId="{2B951DC0-65A4-47D1-A58C-FC12F6356157}" type="presOf" srcId="{4CF40A2C-4C30-46AF-8550-1C74A9FCD4D5}" destId="{5197C574-6E04-4ED0-A985-D11DA134BD11}" srcOrd="0" destOrd="0" presId="urn:microsoft.com/office/officeart/2005/8/layout/hierarchy3"/>
    <dgm:cxn modelId="{FD2F38DE-B13B-4F74-B15B-88F85D3EC3E1}" srcId="{794141E8-0D32-4501-9080-821DD09869D9}" destId="{F4F46106-AA93-41A5-B03D-F997AC23822E}" srcOrd="7" destOrd="0" parTransId="{AB7222C3-9E10-427F-A7A7-3CCF0860E693}" sibTransId="{6C4530AA-30C1-4F3C-AC4D-F8625DC86355}"/>
    <dgm:cxn modelId="{3837243E-6C95-40D4-884A-B52F93F928DD}" type="presOf" srcId="{AB7222C3-9E10-427F-A7A7-3CCF0860E693}" destId="{89231EA9-DD08-443E-9319-66E14047C78B}" srcOrd="0" destOrd="0" presId="urn:microsoft.com/office/officeart/2005/8/layout/hierarchy3"/>
    <dgm:cxn modelId="{BB6209AD-317F-4AC7-ACF4-61FDF9E28AC1}" type="presOf" srcId="{99A2E430-E9D7-48A4-B5A4-4158DF36EA73}" destId="{B9BD62EF-EA2C-4A3C-9AAE-1D6D5E14A24D}" srcOrd="0" destOrd="0" presId="urn:microsoft.com/office/officeart/2005/8/layout/hierarchy3"/>
    <dgm:cxn modelId="{DF40409B-D9CC-4C54-9E3E-3EB634232DB0}" type="presOf" srcId="{D4AE09B6-B7B1-4DE5-AFF9-693E4A4E9299}" destId="{7F24E4FE-4D6C-44FE-A2DB-A38826292403}" srcOrd="0" destOrd="0" presId="urn:microsoft.com/office/officeart/2005/8/layout/hierarchy3"/>
    <dgm:cxn modelId="{6EEB8DBC-DBEA-4D2F-9E5D-889AD46973CD}" type="presOf" srcId="{9938FDAA-83EC-4F7B-A903-E770A043B596}" destId="{4240A4DC-4985-4AB5-8099-B84CC407905B}" srcOrd="0" destOrd="0" presId="urn:microsoft.com/office/officeart/2005/8/layout/hierarchy3"/>
    <dgm:cxn modelId="{4A9063AB-F459-41C9-92D6-2C36F8FC06EE}" type="presOf" srcId="{794141E8-0D32-4501-9080-821DD09869D9}" destId="{7A2583FB-3188-4145-A6B8-DDB9FE139292}" srcOrd="0" destOrd="0" presId="urn:microsoft.com/office/officeart/2005/8/layout/hierarchy3"/>
    <dgm:cxn modelId="{E22418E7-3BFC-4A2A-9F11-5B122B59AF2A}" type="presOf" srcId="{A1A2C376-6C3F-4EBC-84CB-6B28841E6A72}" destId="{583B24A0-0497-46B7-8EC2-A10B15730913}" srcOrd="0" destOrd="0" presId="urn:microsoft.com/office/officeart/2005/8/layout/hierarchy3"/>
    <dgm:cxn modelId="{30C7133C-D2EC-4E0E-813A-93A71E042281}" type="presOf" srcId="{EC8D97A7-3041-4257-A2DC-8DCA127374CB}" destId="{3081B995-9014-458C-99F1-6ABCC8DB83D6}" srcOrd="0" destOrd="0" presId="urn:microsoft.com/office/officeart/2005/8/layout/hierarchy3"/>
    <dgm:cxn modelId="{3AFDCE98-5770-4634-97CA-8C3B76641593}" type="presOf" srcId="{B3AAC06F-6EC9-42F3-A1B2-E9B930B18351}" destId="{E59B442B-A48A-45E4-8131-5B6F8C28B273}" srcOrd="0" destOrd="0" presId="urn:microsoft.com/office/officeart/2005/8/layout/hierarchy3"/>
    <dgm:cxn modelId="{73BB4941-97EB-49D8-B7CB-4E5CAB494B98}" type="presOf" srcId="{54DEA639-B380-401F-AB5B-743D62F7AB42}" destId="{2FE09E9D-7C23-412A-A0A5-771348BBC87B}" srcOrd="0" destOrd="0" presId="urn:microsoft.com/office/officeart/2005/8/layout/hierarchy3"/>
    <dgm:cxn modelId="{BE2C90C0-FDC1-4710-B0F9-38278A29465D}" type="presOf" srcId="{E91B6436-EE04-403D-A3DC-5D9A5499A921}" destId="{42B7CF3A-9E7D-48D9-A707-011DAC055F8C}" srcOrd="0" destOrd="0" presId="urn:microsoft.com/office/officeart/2005/8/layout/hierarchy3"/>
    <dgm:cxn modelId="{B1223725-A627-404C-B4EC-A9E1ED5F6F4A}" type="presParOf" srcId="{268C1581-780C-42B9-B98C-7FD9411A1D13}" destId="{AD9CBE23-D511-428A-8555-CA3FE0417715}" srcOrd="0" destOrd="0" presId="urn:microsoft.com/office/officeart/2005/8/layout/hierarchy3"/>
    <dgm:cxn modelId="{5EA3B7BC-6DBC-4B08-A4C8-7189505EC52D}" type="presParOf" srcId="{AD9CBE23-D511-428A-8555-CA3FE0417715}" destId="{F69A9FB0-99B2-45EB-BF00-CBA0AEE465F3}" srcOrd="0" destOrd="0" presId="urn:microsoft.com/office/officeart/2005/8/layout/hierarchy3"/>
    <dgm:cxn modelId="{01EFCD36-447A-4B99-B1D5-1D120D2392E0}" type="presParOf" srcId="{F69A9FB0-99B2-45EB-BF00-CBA0AEE465F3}" destId="{7A2583FB-3188-4145-A6B8-DDB9FE139292}" srcOrd="0" destOrd="0" presId="urn:microsoft.com/office/officeart/2005/8/layout/hierarchy3"/>
    <dgm:cxn modelId="{B078DB1C-2B53-43A5-855B-BE0579AB1E5B}" type="presParOf" srcId="{F69A9FB0-99B2-45EB-BF00-CBA0AEE465F3}" destId="{B67EB3BA-8D6D-4B72-9A28-B6DD22724EAC}" srcOrd="1" destOrd="0" presId="urn:microsoft.com/office/officeart/2005/8/layout/hierarchy3"/>
    <dgm:cxn modelId="{81B99D45-8AD7-41DA-91B8-E78188ECDA09}" type="presParOf" srcId="{AD9CBE23-D511-428A-8555-CA3FE0417715}" destId="{1E2EDCF3-489C-499F-9C36-BB84CEC4C1AB}" srcOrd="1" destOrd="0" presId="urn:microsoft.com/office/officeart/2005/8/layout/hierarchy3"/>
    <dgm:cxn modelId="{3C0D07B6-80D4-4D58-851E-3159AF9DBC2B}" type="presParOf" srcId="{1E2EDCF3-489C-499F-9C36-BB84CEC4C1AB}" destId="{B9BD62EF-EA2C-4A3C-9AAE-1D6D5E14A24D}" srcOrd="0" destOrd="0" presId="urn:microsoft.com/office/officeart/2005/8/layout/hierarchy3"/>
    <dgm:cxn modelId="{D9F4AB3A-D275-45A3-B163-FDB314FBB1AA}" type="presParOf" srcId="{1E2EDCF3-489C-499F-9C36-BB84CEC4C1AB}" destId="{E98900C1-C6CE-4684-88E0-5FF7C9906901}" srcOrd="1" destOrd="0" presId="urn:microsoft.com/office/officeart/2005/8/layout/hierarchy3"/>
    <dgm:cxn modelId="{EF62A3AE-05AC-4598-BB54-A1DF4F2D0D7D}" type="presParOf" srcId="{1E2EDCF3-489C-499F-9C36-BB84CEC4C1AB}" destId="{583B24A0-0497-46B7-8EC2-A10B15730913}" srcOrd="2" destOrd="0" presId="urn:microsoft.com/office/officeart/2005/8/layout/hierarchy3"/>
    <dgm:cxn modelId="{2EFD04AA-B301-44D4-A8E5-F8D8911BC3DC}" type="presParOf" srcId="{1E2EDCF3-489C-499F-9C36-BB84CEC4C1AB}" destId="{7F24E4FE-4D6C-44FE-A2DB-A38826292403}" srcOrd="3" destOrd="0" presId="urn:microsoft.com/office/officeart/2005/8/layout/hierarchy3"/>
    <dgm:cxn modelId="{0D096E5D-3030-4418-8319-CBB8B5AB4283}" type="presParOf" srcId="{1E2EDCF3-489C-499F-9C36-BB84CEC4C1AB}" destId="{A2A23061-7551-40F2-A52D-01C2608685FD}" srcOrd="4" destOrd="0" presId="urn:microsoft.com/office/officeart/2005/8/layout/hierarchy3"/>
    <dgm:cxn modelId="{80A1F676-D647-4022-B396-81970BA2286A}" type="presParOf" srcId="{1E2EDCF3-489C-499F-9C36-BB84CEC4C1AB}" destId="{E59B442B-A48A-45E4-8131-5B6F8C28B273}" srcOrd="5" destOrd="0" presId="urn:microsoft.com/office/officeart/2005/8/layout/hierarchy3"/>
    <dgm:cxn modelId="{2EE9E844-F54A-405F-AE6C-074A9A6C4D57}" type="presParOf" srcId="{1E2EDCF3-489C-499F-9C36-BB84CEC4C1AB}" destId="{D3C99AD9-7EA9-4048-B741-CE6C09B322BA}" srcOrd="6" destOrd="0" presId="urn:microsoft.com/office/officeart/2005/8/layout/hierarchy3"/>
    <dgm:cxn modelId="{5A5E74C1-2E88-4FA2-A3E6-40B276ED8FE3}" type="presParOf" srcId="{1E2EDCF3-489C-499F-9C36-BB84CEC4C1AB}" destId="{1211036C-1871-4976-B1D7-4B441A0D4959}" srcOrd="7" destOrd="0" presId="urn:microsoft.com/office/officeart/2005/8/layout/hierarchy3"/>
    <dgm:cxn modelId="{48CB4A29-DE62-4C28-93D1-36F6737C0C59}" type="presParOf" srcId="{1E2EDCF3-489C-499F-9C36-BB84CEC4C1AB}" destId="{5BAD10BF-30D5-44CF-B232-FA9B19B61160}" srcOrd="8" destOrd="0" presId="urn:microsoft.com/office/officeart/2005/8/layout/hierarchy3"/>
    <dgm:cxn modelId="{C187D4F3-336B-4B1D-8899-9495660FA172}" type="presParOf" srcId="{1E2EDCF3-489C-499F-9C36-BB84CEC4C1AB}" destId="{5197C574-6E04-4ED0-A985-D11DA134BD11}" srcOrd="9" destOrd="0" presId="urn:microsoft.com/office/officeart/2005/8/layout/hierarchy3"/>
    <dgm:cxn modelId="{7E5F480C-48C2-4C51-A064-8ADFF6C3054D}" type="presParOf" srcId="{1E2EDCF3-489C-499F-9C36-BB84CEC4C1AB}" destId="{AD696921-6D1F-4AF5-B403-05CFEBC7D77A}" srcOrd="10" destOrd="0" presId="urn:microsoft.com/office/officeart/2005/8/layout/hierarchy3"/>
    <dgm:cxn modelId="{3808F291-08A6-4734-979A-C0553E0580D2}" type="presParOf" srcId="{1E2EDCF3-489C-499F-9C36-BB84CEC4C1AB}" destId="{65920CD0-9E7E-4542-8F3B-96C94F407ED3}" srcOrd="11" destOrd="0" presId="urn:microsoft.com/office/officeart/2005/8/layout/hierarchy3"/>
    <dgm:cxn modelId="{835024B9-27F1-4798-A6D5-E8CF064C50C7}" type="presParOf" srcId="{1E2EDCF3-489C-499F-9C36-BB84CEC4C1AB}" destId="{5988F0AB-3B77-4089-81E5-935ACFAE75A7}" srcOrd="12" destOrd="0" presId="urn:microsoft.com/office/officeart/2005/8/layout/hierarchy3"/>
    <dgm:cxn modelId="{CCDC2520-640A-46F1-9013-279220DE9520}" type="presParOf" srcId="{1E2EDCF3-489C-499F-9C36-BB84CEC4C1AB}" destId="{01FF0A03-E593-4CB6-8AC8-0CBA2C8ABCF4}" srcOrd="13" destOrd="0" presId="urn:microsoft.com/office/officeart/2005/8/layout/hierarchy3"/>
    <dgm:cxn modelId="{0E14D63F-1D68-42F5-BD83-52C8FD20099D}" type="presParOf" srcId="{1E2EDCF3-489C-499F-9C36-BB84CEC4C1AB}" destId="{89231EA9-DD08-443E-9319-66E14047C78B}" srcOrd="14" destOrd="0" presId="urn:microsoft.com/office/officeart/2005/8/layout/hierarchy3"/>
    <dgm:cxn modelId="{2BDAC1EA-3518-4BFC-93F1-2B50EDE05C4E}" type="presParOf" srcId="{1E2EDCF3-489C-499F-9C36-BB84CEC4C1AB}" destId="{A0456113-8D47-47F5-906C-8453F8C3DE7D}" srcOrd="15" destOrd="0" presId="urn:microsoft.com/office/officeart/2005/8/layout/hierarchy3"/>
    <dgm:cxn modelId="{2C12C430-13ED-488D-8FEA-317397DF1B32}" type="presParOf" srcId="{1E2EDCF3-489C-499F-9C36-BB84CEC4C1AB}" destId="{4240A4DC-4985-4AB5-8099-B84CC407905B}" srcOrd="16" destOrd="0" presId="urn:microsoft.com/office/officeart/2005/8/layout/hierarchy3"/>
    <dgm:cxn modelId="{816D536D-CDA1-4BA8-8E9F-0B2CDF334AED}" type="presParOf" srcId="{1E2EDCF3-489C-499F-9C36-BB84CEC4C1AB}" destId="{3081B995-9014-458C-99F1-6ABCC8DB83D6}" srcOrd="17" destOrd="0" presId="urn:microsoft.com/office/officeart/2005/8/layout/hierarchy3"/>
    <dgm:cxn modelId="{26406E01-A1F6-4D98-93AC-D009B7EEE05A}" type="presParOf" srcId="{1E2EDCF3-489C-499F-9C36-BB84CEC4C1AB}" destId="{2FE09E9D-7C23-412A-A0A5-771348BBC87B}" srcOrd="18" destOrd="0" presId="urn:microsoft.com/office/officeart/2005/8/layout/hierarchy3"/>
    <dgm:cxn modelId="{D7C4B990-4CEA-42CC-B532-5F5A630BE0AA}" type="presParOf" srcId="{1E2EDCF3-489C-499F-9C36-BB84CEC4C1AB}" destId="{42B7CF3A-9E7D-48D9-A707-011DAC055F8C}" srcOrd="1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2583FB-3188-4145-A6B8-DDB9FE139292}">
      <dsp:nvSpPr>
        <dsp:cNvPr id="0" name=""/>
        <dsp:cNvSpPr/>
      </dsp:nvSpPr>
      <dsp:spPr>
        <a:xfrm>
          <a:off x="278269" y="723"/>
          <a:ext cx="2930617" cy="6429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600" b="1" i="0" kern="1200" baseline="0" dirty="0" smtClean="0"/>
            <a:t>Une école, c’est:  </a:t>
          </a:r>
          <a:endParaRPr lang="fr-BE" sz="2600" kern="1200" dirty="0"/>
        </a:p>
      </dsp:txBody>
      <dsp:txXfrm>
        <a:off x="297102" y="19556"/>
        <a:ext cx="2892951" cy="605330"/>
      </dsp:txXfrm>
    </dsp:sp>
    <dsp:sp modelId="{B9BD62EF-EA2C-4A3C-9AAE-1D6D5E14A24D}">
      <dsp:nvSpPr>
        <dsp:cNvPr id="0" name=""/>
        <dsp:cNvSpPr/>
      </dsp:nvSpPr>
      <dsp:spPr>
        <a:xfrm>
          <a:off x="571331" y="643720"/>
          <a:ext cx="293061" cy="222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736"/>
              </a:lnTo>
              <a:lnTo>
                <a:pt x="293061" y="222736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8900C1-C6CE-4684-88E0-5FF7C9906901}">
      <dsp:nvSpPr>
        <dsp:cNvPr id="0" name=""/>
        <dsp:cNvSpPr/>
      </dsp:nvSpPr>
      <dsp:spPr>
        <a:xfrm>
          <a:off x="864393" y="678625"/>
          <a:ext cx="1870789" cy="3756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50" b="1" i="0" kern="1200" baseline="0" dirty="0" smtClean="0"/>
            <a:t>une direction  </a:t>
          </a:r>
          <a:endParaRPr lang="fr-BE" sz="1050" kern="1200" dirty="0"/>
        </a:p>
      </dsp:txBody>
      <dsp:txXfrm>
        <a:off x="875396" y="689628"/>
        <a:ext cx="1848783" cy="353655"/>
      </dsp:txXfrm>
    </dsp:sp>
    <dsp:sp modelId="{583B24A0-0497-46B7-8EC2-A10B15730913}">
      <dsp:nvSpPr>
        <dsp:cNvPr id="0" name=""/>
        <dsp:cNvSpPr/>
      </dsp:nvSpPr>
      <dsp:spPr>
        <a:xfrm>
          <a:off x="571331" y="643720"/>
          <a:ext cx="293061" cy="608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8205"/>
              </a:lnTo>
              <a:lnTo>
                <a:pt x="293061" y="60820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4E4FE-4D6C-44FE-A2DB-A38826292403}">
      <dsp:nvSpPr>
        <dsp:cNvPr id="0" name=""/>
        <dsp:cNvSpPr/>
      </dsp:nvSpPr>
      <dsp:spPr>
        <a:xfrm>
          <a:off x="864393" y="1089192"/>
          <a:ext cx="1873780" cy="325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dirty="0" smtClean="0"/>
            <a:t>un pouvoir organisateur  </a:t>
          </a:r>
          <a:endParaRPr lang="fr-BE" sz="1000" kern="1200" dirty="0"/>
        </a:p>
      </dsp:txBody>
      <dsp:txXfrm>
        <a:off x="873926" y="1098725"/>
        <a:ext cx="1854714" cy="306399"/>
      </dsp:txXfrm>
    </dsp:sp>
    <dsp:sp modelId="{A2A23061-7551-40F2-A52D-01C2608685FD}">
      <dsp:nvSpPr>
        <dsp:cNvPr id="0" name=""/>
        <dsp:cNvSpPr/>
      </dsp:nvSpPr>
      <dsp:spPr>
        <a:xfrm>
          <a:off x="571331" y="643720"/>
          <a:ext cx="293061" cy="992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2560"/>
              </a:lnTo>
              <a:lnTo>
                <a:pt x="293061" y="99256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9B442B-A48A-45E4-8131-5B6F8C28B273}">
      <dsp:nvSpPr>
        <dsp:cNvPr id="0" name=""/>
        <dsp:cNvSpPr/>
      </dsp:nvSpPr>
      <dsp:spPr>
        <a:xfrm>
          <a:off x="864393" y="1449564"/>
          <a:ext cx="1870787" cy="373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 public  </a:t>
          </a:r>
          <a:endParaRPr lang="fr-BE" sz="1000" kern="1200"/>
        </a:p>
      </dsp:txBody>
      <dsp:txXfrm>
        <a:off x="875331" y="1460502"/>
        <a:ext cx="1848911" cy="351558"/>
      </dsp:txXfrm>
    </dsp:sp>
    <dsp:sp modelId="{D3C99AD9-7EA9-4048-B741-CE6C09B322BA}">
      <dsp:nvSpPr>
        <dsp:cNvPr id="0" name=""/>
        <dsp:cNvSpPr/>
      </dsp:nvSpPr>
      <dsp:spPr>
        <a:xfrm>
          <a:off x="571331" y="643720"/>
          <a:ext cx="293061" cy="1437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7525"/>
              </a:lnTo>
              <a:lnTo>
                <a:pt x="293061" y="143752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1036C-1871-4976-B1D7-4B441A0D4959}">
      <dsp:nvSpPr>
        <dsp:cNvPr id="0" name=""/>
        <dsp:cNvSpPr/>
      </dsp:nvSpPr>
      <dsp:spPr>
        <a:xfrm>
          <a:off x="864393" y="1857903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une infrastructure </a:t>
          </a:r>
          <a:endParaRPr lang="fr-BE" sz="1000" kern="1200"/>
        </a:p>
      </dsp:txBody>
      <dsp:txXfrm>
        <a:off x="877476" y="1870986"/>
        <a:ext cx="1849830" cy="420517"/>
      </dsp:txXfrm>
    </dsp:sp>
    <dsp:sp modelId="{5BAD10BF-30D5-44CF-B232-FA9B19B61160}">
      <dsp:nvSpPr>
        <dsp:cNvPr id="0" name=""/>
        <dsp:cNvSpPr/>
      </dsp:nvSpPr>
      <dsp:spPr>
        <a:xfrm>
          <a:off x="571331" y="643720"/>
          <a:ext cx="293061" cy="1919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9114"/>
              </a:lnTo>
              <a:lnTo>
                <a:pt x="293061" y="191911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97C574-6E04-4ED0-A985-D11DA134BD11}">
      <dsp:nvSpPr>
        <dsp:cNvPr id="0" name=""/>
        <dsp:cNvSpPr/>
      </dsp:nvSpPr>
      <dsp:spPr>
        <a:xfrm>
          <a:off x="864393" y="2339492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 projet d’établissement  </a:t>
          </a:r>
          <a:endParaRPr lang="fr-BE" sz="1000" kern="1200"/>
        </a:p>
      </dsp:txBody>
      <dsp:txXfrm>
        <a:off x="877476" y="2352575"/>
        <a:ext cx="1849830" cy="420517"/>
      </dsp:txXfrm>
    </dsp:sp>
    <dsp:sp modelId="{AD696921-6D1F-4AF5-B403-05CFEBC7D77A}">
      <dsp:nvSpPr>
        <dsp:cNvPr id="0" name=""/>
        <dsp:cNvSpPr/>
      </dsp:nvSpPr>
      <dsp:spPr>
        <a:xfrm>
          <a:off x="571331" y="643720"/>
          <a:ext cx="293061" cy="2400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0702"/>
              </a:lnTo>
              <a:lnTo>
                <a:pt x="293061" y="240070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920CD0-9E7E-4542-8F3B-96C94F407ED3}">
      <dsp:nvSpPr>
        <dsp:cNvPr id="0" name=""/>
        <dsp:cNvSpPr/>
      </dsp:nvSpPr>
      <dsp:spPr>
        <a:xfrm>
          <a:off x="864393" y="2821081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 mode de communication  </a:t>
          </a:r>
          <a:endParaRPr lang="fr-BE" sz="1000" kern="1200"/>
        </a:p>
      </dsp:txBody>
      <dsp:txXfrm>
        <a:off x="877476" y="2834164"/>
        <a:ext cx="1849830" cy="420517"/>
      </dsp:txXfrm>
    </dsp:sp>
    <dsp:sp modelId="{5988F0AB-3B77-4089-81E5-935ACFAE75A7}">
      <dsp:nvSpPr>
        <dsp:cNvPr id="0" name=""/>
        <dsp:cNvSpPr/>
      </dsp:nvSpPr>
      <dsp:spPr>
        <a:xfrm>
          <a:off x="571331" y="643720"/>
          <a:ext cx="293061" cy="2882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2291"/>
              </a:lnTo>
              <a:lnTo>
                <a:pt x="293061" y="2882291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FF0A03-E593-4CB6-8AC8-0CBA2C8ABCF4}">
      <dsp:nvSpPr>
        <dsp:cNvPr id="0" name=""/>
        <dsp:cNvSpPr/>
      </dsp:nvSpPr>
      <dsp:spPr>
        <a:xfrm>
          <a:off x="864393" y="3302670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des services aux familles  </a:t>
          </a:r>
          <a:endParaRPr lang="fr-BE" sz="1000" kern="1200"/>
        </a:p>
      </dsp:txBody>
      <dsp:txXfrm>
        <a:off x="877476" y="3315753"/>
        <a:ext cx="1849830" cy="420517"/>
      </dsp:txXfrm>
    </dsp:sp>
    <dsp:sp modelId="{89231EA9-DD08-443E-9319-66E14047C78B}">
      <dsp:nvSpPr>
        <dsp:cNvPr id="0" name=""/>
        <dsp:cNvSpPr/>
      </dsp:nvSpPr>
      <dsp:spPr>
        <a:xfrm>
          <a:off x="571331" y="643720"/>
          <a:ext cx="293061" cy="3363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3880"/>
              </a:lnTo>
              <a:lnTo>
                <a:pt x="293061" y="336388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456113-8D47-47F5-906C-8453F8C3DE7D}">
      <dsp:nvSpPr>
        <dsp:cNvPr id="0" name=""/>
        <dsp:cNvSpPr/>
      </dsp:nvSpPr>
      <dsp:spPr>
        <a:xfrm>
          <a:off x="864393" y="3784258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des partenaires institutionnels et autres  </a:t>
          </a:r>
          <a:endParaRPr lang="fr-BE" sz="1000" kern="1200"/>
        </a:p>
      </dsp:txBody>
      <dsp:txXfrm>
        <a:off x="877476" y="3797341"/>
        <a:ext cx="1849830" cy="420517"/>
      </dsp:txXfrm>
    </dsp:sp>
    <dsp:sp modelId="{4240A4DC-4985-4AB5-8099-B84CC407905B}">
      <dsp:nvSpPr>
        <dsp:cNvPr id="0" name=""/>
        <dsp:cNvSpPr/>
      </dsp:nvSpPr>
      <dsp:spPr>
        <a:xfrm>
          <a:off x="571331" y="643720"/>
          <a:ext cx="293061" cy="3845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5468"/>
              </a:lnTo>
              <a:lnTo>
                <a:pt x="293061" y="3845468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81B995-9014-458C-99F1-6ABCC8DB83D6}">
      <dsp:nvSpPr>
        <dsp:cNvPr id="0" name=""/>
        <dsp:cNvSpPr/>
      </dsp:nvSpPr>
      <dsp:spPr>
        <a:xfrm>
          <a:off x="864393" y="4265847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une culture d’entreprise  </a:t>
          </a:r>
          <a:endParaRPr lang="fr-BE" sz="1000" kern="1200"/>
        </a:p>
      </dsp:txBody>
      <dsp:txXfrm>
        <a:off x="877476" y="4278930"/>
        <a:ext cx="1849830" cy="420517"/>
      </dsp:txXfrm>
    </dsp:sp>
    <dsp:sp modelId="{2FE09E9D-7C23-412A-A0A5-771348BBC87B}">
      <dsp:nvSpPr>
        <dsp:cNvPr id="0" name=""/>
        <dsp:cNvSpPr/>
      </dsp:nvSpPr>
      <dsp:spPr>
        <a:xfrm>
          <a:off x="571331" y="643720"/>
          <a:ext cx="293061" cy="4327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7057"/>
              </a:lnTo>
              <a:lnTo>
                <a:pt x="293061" y="432705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7CF3A-9E7D-48D9-A707-011DAC055F8C}">
      <dsp:nvSpPr>
        <dsp:cNvPr id="0" name=""/>
        <dsp:cNvSpPr/>
      </dsp:nvSpPr>
      <dsp:spPr>
        <a:xfrm>
          <a:off x="864393" y="4747436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dirty="0" smtClean="0"/>
            <a:t>une gestion administrative </a:t>
          </a:r>
          <a:r>
            <a:rPr lang="fr-BE" sz="1000" b="1" i="0" kern="1200" baseline="0" dirty="0" smtClean="0">
              <a:hlinkClick xmlns:r="http://schemas.openxmlformats.org/officeDocument/2006/relationships" r:id="" action="ppaction://noaction"/>
            </a:rPr>
            <a:t>et</a:t>
          </a:r>
          <a:r>
            <a:rPr lang="fr-BE" sz="1000" b="1" i="0" kern="1200" baseline="0" dirty="0" smtClean="0"/>
            <a:t> financière  </a:t>
          </a:r>
          <a:endParaRPr lang="fr-BE" sz="1000" kern="1200" dirty="0"/>
        </a:p>
      </dsp:txBody>
      <dsp:txXfrm>
        <a:off x="877476" y="4760519"/>
        <a:ext cx="1849830" cy="42051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2583FB-3188-4145-A6B8-DDB9FE139292}">
      <dsp:nvSpPr>
        <dsp:cNvPr id="0" name=""/>
        <dsp:cNvSpPr/>
      </dsp:nvSpPr>
      <dsp:spPr>
        <a:xfrm>
          <a:off x="278269" y="723"/>
          <a:ext cx="2930617" cy="6429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600" b="1" i="0" kern="1200" baseline="0" dirty="0" smtClean="0"/>
            <a:t>Une école, c’est:  </a:t>
          </a:r>
          <a:endParaRPr lang="fr-BE" sz="2600" kern="1200" dirty="0"/>
        </a:p>
      </dsp:txBody>
      <dsp:txXfrm>
        <a:off x="297102" y="19556"/>
        <a:ext cx="2892951" cy="605330"/>
      </dsp:txXfrm>
    </dsp:sp>
    <dsp:sp modelId="{B9BD62EF-EA2C-4A3C-9AAE-1D6D5E14A24D}">
      <dsp:nvSpPr>
        <dsp:cNvPr id="0" name=""/>
        <dsp:cNvSpPr/>
      </dsp:nvSpPr>
      <dsp:spPr>
        <a:xfrm>
          <a:off x="571331" y="643720"/>
          <a:ext cx="293061" cy="222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736"/>
              </a:lnTo>
              <a:lnTo>
                <a:pt x="293061" y="222736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8900C1-C6CE-4684-88E0-5FF7C9906901}">
      <dsp:nvSpPr>
        <dsp:cNvPr id="0" name=""/>
        <dsp:cNvSpPr/>
      </dsp:nvSpPr>
      <dsp:spPr>
        <a:xfrm>
          <a:off x="864393" y="678625"/>
          <a:ext cx="1870789" cy="3756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50" b="1" i="0" kern="1200" baseline="0" dirty="0" smtClean="0"/>
            <a:t>une direction  </a:t>
          </a:r>
          <a:endParaRPr lang="fr-BE" sz="1050" kern="1200" dirty="0"/>
        </a:p>
      </dsp:txBody>
      <dsp:txXfrm>
        <a:off x="875396" y="689628"/>
        <a:ext cx="1848783" cy="353655"/>
      </dsp:txXfrm>
    </dsp:sp>
    <dsp:sp modelId="{583B24A0-0497-46B7-8EC2-A10B15730913}">
      <dsp:nvSpPr>
        <dsp:cNvPr id="0" name=""/>
        <dsp:cNvSpPr/>
      </dsp:nvSpPr>
      <dsp:spPr>
        <a:xfrm>
          <a:off x="571331" y="643720"/>
          <a:ext cx="293061" cy="608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8205"/>
              </a:lnTo>
              <a:lnTo>
                <a:pt x="293061" y="60820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4E4FE-4D6C-44FE-A2DB-A38826292403}">
      <dsp:nvSpPr>
        <dsp:cNvPr id="0" name=""/>
        <dsp:cNvSpPr/>
      </dsp:nvSpPr>
      <dsp:spPr>
        <a:xfrm>
          <a:off x="864393" y="1089192"/>
          <a:ext cx="1873780" cy="325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dirty="0" smtClean="0"/>
            <a:t>un pouvoir organisateur  </a:t>
          </a:r>
          <a:endParaRPr lang="fr-BE" sz="1000" kern="1200" dirty="0"/>
        </a:p>
      </dsp:txBody>
      <dsp:txXfrm>
        <a:off x="873926" y="1098725"/>
        <a:ext cx="1854714" cy="306399"/>
      </dsp:txXfrm>
    </dsp:sp>
    <dsp:sp modelId="{A2A23061-7551-40F2-A52D-01C2608685FD}">
      <dsp:nvSpPr>
        <dsp:cNvPr id="0" name=""/>
        <dsp:cNvSpPr/>
      </dsp:nvSpPr>
      <dsp:spPr>
        <a:xfrm>
          <a:off x="571331" y="643720"/>
          <a:ext cx="293061" cy="992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2560"/>
              </a:lnTo>
              <a:lnTo>
                <a:pt x="293061" y="99256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9B442B-A48A-45E4-8131-5B6F8C28B273}">
      <dsp:nvSpPr>
        <dsp:cNvPr id="0" name=""/>
        <dsp:cNvSpPr/>
      </dsp:nvSpPr>
      <dsp:spPr>
        <a:xfrm>
          <a:off x="864393" y="1449564"/>
          <a:ext cx="1870787" cy="373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 public  </a:t>
          </a:r>
          <a:endParaRPr lang="fr-BE" sz="1000" kern="1200"/>
        </a:p>
      </dsp:txBody>
      <dsp:txXfrm>
        <a:off x="875331" y="1460502"/>
        <a:ext cx="1848911" cy="351558"/>
      </dsp:txXfrm>
    </dsp:sp>
    <dsp:sp modelId="{D3C99AD9-7EA9-4048-B741-CE6C09B322BA}">
      <dsp:nvSpPr>
        <dsp:cNvPr id="0" name=""/>
        <dsp:cNvSpPr/>
      </dsp:nvSpPr>
      <dsp:spPr>
        <a:xfrm>
          <a:off x="571331" y="643720"/>
          <a:ext cx="293061" cy="1437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7525"/>
              </a:lnTo>
              <a:lnTo>
                <a:pt x="293061" y="143752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1036C-1871-4976-B1D7-4B441A0D4959}">
      <dsp:nvSpPr>
        <dsp:cNvPr id="0" name=""/>
        <dsp:cNvSpPr/>
      </dsp:nvSpPr>
      <dsp:spPr>
        <a:xfrm>
          <a:off x="864393" y="1857903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une infrastructure </a:t>
          </a:r>
          <a:endParaRPr lang="fr-BE" sz="1000" kern="1200"/>
        </a:p>
      </dsp:txBody>
      <dsp:txXfrm>
        <a:off x="877476" y="1870986"/>
        <a:ext cx="1849830" cy="420517"/>
      </dsp:txXfrm>
    </dsp:sp>
    <dsp:sp modelId="{5BAD10BF-30D5-44CF-B232-FA9B19B61160}">
      <dsp:nvSpPr>
        <dsp:cNvPr id="0" name=""/>
        <dsp:cNvSpPr/>
      </dsp:nvSpPr>
      <dsp:spPr>
        <a:xfrm>
          <a:off x="571331" y="643720"/>
          <a:ext cx="293061" cy="1919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9114"/>
              </a:lnTo>
              <a:lnTo>
                <a:pt x="293061" y="191911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97C574-6E04-4ED0-A985-D11DA134BD11}">
      <dsp:nvSpPr>
        <dsp:cNvPr id="0" name=""/>
        <dsp:cNvSpPr/>
      </dsp:nvSpPr>
      <dsp:spPr>
        <a:xfrm>
          <a:off x="864393" y="2339492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 projet d’établissement  </a:t>
          </a:r>
          <a:endParaRPr lang="fr-BE" sz="1000" kern="1200"/>
        </a:p>
      </dsp:txBody>
      <dsp:txXfrm>
        <a:off x="877476" y="2352575"/>
        <a:ext cx="1849830" cy="420517"/>
      </dsp:txXfrm>
    </dsp:sp>
    <dsp:sp modelId="{AD696921-6D1F-4AF5-B403-05CFEBC7D77A}">
      <dsp:nvSpPr>
        <dsp:cNvPr id="0" name=""/>
        <dsp:cNvSpPr/>
      </dsp:nvSpPr>
      <dsp:spPr>
        <a:xfrm>
          <a:off x="571331" y="643720"/>
          <a:ext cx="293061" cy="2400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0702"/>
              </a:lnTo>
              <a:lnTo>
                <a:pt x="293061" y="240070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920CD0-9E7E-4542-8F3B-96C94F407ED3}">
      <dsp:nvSpPr>
        <dsp:cNvPr id="0" name=""/>
        <dsp:cNvSpPr/>
      </dsp:nvSpPr>
      <dsp:spPr>
        <a:xfrm>
          <a:off x="864393" y="2821081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 mode de communication  </a:t>
          </a:r>
          <a:endParaRPr lang="fr-BE" sz="1000" kern="1200"/>
        </a:p>
      </dsp:txBody>
      <dsp:txXfrm>
        <a:off x="877476" y="2834164"/>
        <a:ext cx="1849830" cy="420517"/>
      </dsp:txXfrm>
    </dsp:sp>
    <dsp:sp modelId="{5988F0AB-3B77-4089-81E5-935ACFAE75A7}">
      <dsp:nvSpPr>
        <dsp:cNvPr id="0" name=""/>
        <dsp:cNvSpPr/>
      </dsp:nvSpPr>
      <dsp:spPr>
        <a:xfrm>
          <a:off x="571331" y="643720"/>
          <a:ext cx="293061" cy="2882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2291"/>
              </a:lnTo>
              <a:lnTo>
                <a:pt x="293061" y="2882291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FF0A03-E593-4CB6-8AC8-0CBA2C8ABCF4}">
      <dsp:nvSpPr>
        <dsp:cNvPr id="0" name=""/>
        <dsp:cNvSpPr/>
      </dsp:nvSpPr>
      <dsp:spPr>
        <a:xfrm>
          <a:off x="864393" y="3302670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des services aux familles  </a:t>
          </a:r>
          <a:endParaRPr lang="fr-BE" sz="1000" kern="1200"/>
        </a:p>
      </dsp:txBody>
      <dsp:txXfrm>
        <a:off x="877476" y="3315753"/>
        <a:ext cx="1849830" cy="420517"/>
      </dsp:txXfrm>
    </dsp:sp>
    <dsp:sp modelId="{89231EA9-DD08-443E-9319-66E14047C78B}">
      <dsp:nvSpPr>
        <dsp:cNvPr id="0" name=""/>
        <dsp:cNvSpPr/>
      </dsp:nvSpPr>
      <dsp:spPr>
        <a:xfrm>
          <a:off x="571331" y="643720"/>
          <a:ext cx="293061" cy="3363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3880"/>
              </a:lnTo>
              <a:lnTo>
                <a:pt x="293061" y="336388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456113-8D47-47F5-906C-8453F8C3DE7D}">
      <dsp:nvSpPr>
        <dsp:cNvPr id="0" name=""/>
        <dsp:cNvSpPr/>
      </dsp:nvSpPr>
      <dsp:spPr>
        <a:xfrm>
          <a:off x="864393" y="3784258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des partenaires institutionnels et autres  </a:t>
          </a:r>
          <a:endParaRPr lang="fr-BE" sz="1000" kern="1200"/>
        </a:p>
      </dsp:txBody>
      <dsp:txXfrm>
        <a:off x="877476" y="3797341"/>
        <a:ext cx="1849830" cy="420517"/>
      </dsp:txXfrm>
    </dsp:sp>
    <dsp:sp modelId="{4240A4DC-4985-4AB5-8099-B84CC407905B}">
      <dsp:nvSpPr>
        <dsp:cNvPr id="0" name=""/>
        <dsp:cNvSpPr/>
      </dsp:nvSpPr>
      <dsp:spPr>
        <a:xfrm>
          <a:off x="571331" y="643720"/>
          <a:ext cx="293061" cy="3845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5468"/>
              </a:lnTo>
              <a:lnTo>
                <a:pt x="293061" y="3845468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81B995-9014-458C-99F1-6ABCC8DB83D6}">
      <dsp:nvSpPr>
        <dsp:cNvPr id="0" name=""/>
        <dsp:cNvSpPr/>
      </dsp:nvSpPr>
      <dsp:spPr>
        <a:xfrm>
          <a:off x="864393" y="4265847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une culture d’entreprise  </a:t>
          </a:r>
          <a:endParaRPr lang="fr-BE" sz="1000" kern="1200"/>
        </a:p>
      </dsp:txBody>
      <dsp:txXfrm>
        <a:off x="877476" y="4278930"/>
        <a:ext cx="1849830" cy="420517"/>
      </dsp:txXfrm>
    </dsp:sp>
    <dsp:sp modelId="{2FE09E9D-7C23-412A-A0A5-771348BBC87B}">
      <dsp:nvSpPr>
        <dsp:cNvPr id="0" name=""/>
        <dsp:cNvSpPr/>
      </dsp:nvSpPr>
      <dsp:spPr>
        <a:xfrm>
          <a:off x="571331" y="643720"/>
          <a:ext cx="293061" cy="4327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7057"/>
              </a:lnTo>
              <a:lnTo>
                <a:pt x="293061" y="432705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7CF3A-9E7D-48D9-A707-011DAC055F8C}">
      <dsp:nvSpPr>
        <dsp:cNvPr id="0" name=""/>
        <dsp:cNvSpPr/>
      </dsp:nvSpPr>
      <dsp:spPr>
        <a:xfrm>
          <a:off x="864393" y="4747436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dirty="0" smtClean="0"/>
            <a:t>une gestion administrative </a:t>
          </a:r>
          <a:r>
            <a:rPr lang="fr-BE" sz="1000" b="1" i="0" kern="1200" baseline="0" dirty="0" smtClean="0">
              <a:hlinkClick xmlns:r="http://schemas.openxmlformats.org/officeDocument/2006/relationships" r:id="" action="ppaction://noaction"/>
            </a:rPr>
            <a:t>et</a:t>
          </a:r>
          <a:r>
            <a:rPr lang="fr-BE" sz="1000" b="1" i="0" kern="1200" baseline="0" dirty="0" smtClean="0"/>
            <a:t> financière  </a:t>
          </a:r>
          <a:endParaRPr lang="fr-BE" sz="1000" kern="1200" dirty="0"/>
        </a:p>
      </dsp:txBody>
      <dsp:txXfrm>
        <a:off x="877476" y="4760519"/>
        <a:ext cx="1849830" cy="42051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2583FB-3188-4145-A6B8-DDB9FE139292}">
      <dsp:nvSpPr>
        <dsp:cNvPr id="0" name=""/>
        <dsp:cNvSpPr/>
      </dsp:nvSpPr>
      <dsp:spPr>
        <a:xfrm>
          <a:off x="278269" y="723"/>
          <a:ext cx="2930617" cy="6429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600" b="1" i="0" kern="1200" baseline="0" dirty="0" smtClean="0"/>
            <a:t>Une école, c’est:  </a:t>
          </a:r>
          <a:endParaRPr lang="fr-BE" sz="2600" kern="1200" dirty="0"/>
        </a:p>
      </dsp:txBody>
      <dsp:txXfrm>
        <a:off x="297102" y="19556"/>
        <a:ext cx="2892951" cy="605330"/>
      </dsp:txXfrm>
    </dsp:sp>
    <dsp:sp modelId="{B9BD62EF-EA2C-4A3C-9AAE-1D6D5E14A24D}">
      <dsp:nvSpPr>
        <dsp:cNvPr id="0" name=""/>
        <dsp:cNvSpPr/>
      </dsp:nvSpPr>
      <dsp:spPr>
        <a:xfrm>
          <a:off x="571331" y="643720"/>
          <a:ext cx="293061" cy="222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736"/>
              </a:lnTo>
              <a:lnTo>
                <a:pt x="293061" y="222736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8900C1-C6CE-4684-88E0-5FF7C9906901}">
      <dsp:nvSpPr>
        <dsp:cNvPr id="0" name=""/>
        <dsp:cNvSpPr/>
      </dsp:nvSpPr>
      <dsp:spPr>
        <a:xfrm>
          <a:off x="864393" y="678625"/>
          <a:ext cx="1870789" cy="3756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50" b="1" i="0" kern="1200" baseline="0" dirty="0" smtClean="0"/>
            <a:t>une direction  </a:t>
          </a:r>
          <a:endParaRPr lang="fr-BE" sz="1050" kern="1200" dirty="0"/>
        </a:p>
      </dsp:txBody>
      <dsp:txXfrm>
        <a:off x="875396" y="689628"/>
        <a:ext cx="1848783" cy="353655"/>
      </dsp:txXfrm>
    </dsp:sp>
    <dsp:sp modelId="{583B24A0-0497-46B7-8EC2-A10B15730913}">
      <dsp:nvSpPr>
        <dsp:cNvPr id="0" name=""/>
        <dsp:cNvSpPr/>
      </dsp:nvSpPr>
      <dsp:spPr>
        <a:xfrm>
          <a:off x="571331" y="643720"/>
          <a:ext cx="293061" cy="608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8205"/>
              </a:lnTo>
              <a:lnTo>
                <a:pt x="293061" y="60820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4E4FE-4D6C-44FE-A2DB-A38826292403}">
      <dsp:nvSpPr>
        <dsp:cNvPr id="0" name=""/>
        <dsp:cNvSpPr/>
      </dsp:nvSpPr>
      <dsp:spPr>
        <a:xfrm>
          <a:off x="864393" y="1089192"/>
          <a:ext cx="1873780" cy="325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dirty="0" smtClean="0"/>
            <a:t>un pouvoir organisateur  </a:t>
          </a:r>
          <a:endParaRPr lang="fr-BE" sz="1000" kern="1200" dirty="0"/>
        </a:p>
      </dsp:txBody>
      <dsp:txXfrm>
        <a:off x="873926" y="1098725"/>
        <a:ext cx="1854714" cy="306399"/>
      </dsp:txXfrm>
    </dsp:sp>
    <dsp:sp modelId="{A2A23061-7551-40F2-A52D-01C2608685FD}">
      <dsp:nvSpPr>
        <dsp:cNvPr id="0" name=""/>
        <dsp:cNvSpPr/>
      </dsp:nvSpPr>
      <dsp:spPr>
        <a:xfrm>
          <a:off x="571331" y="643720"/>
          <a:ext cx="293061" cy="992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2560"/>
              </a:lnTo>
              <a:lnTo>
                <a:pt x="293061" y="99256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9B442B-A48A-45E4-8131-5B6F8C28B273}">
      <dsp:nvSpPr>
        <dsp:cNvPr id="0" name=""/>
        <dsp:cNvSpPr/>
      </dsp:nvSpPr>
      <dsp:spPr>
        <a:xfrm>
          <a:off x="864393" y="1449564"/>
          <a:ext cx="1870787" cy="373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 public  </a:t>
          </a:r>
          <a:endParaRPr lang="fr-BE" sz="1000" kern="1200"/>
        </a:p>
      </dsp:txBody>
      <dsp:txXfrm>
        <a:off x="875331" y="1460502"/>
        <a:ext cx="1848911" cy="351558"/>
      </dsp:txXfrm>
    </dsp:sp>
    <dsp:sp modelId="{D3C99AD9-7EA9-4048-B741-CE6C09B322BA}">
      <dsp:nvSpPr>
        <dsp:cNvPr id="0" name=""/>
        <dsp:cNvSpPr/>
      </dsp:nvSpPr>
      <dsp:spPr>
        <a:xfrm>
          <a:off x="571331" y="643720"/>
          <a:ext cx="293061" cy="1437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7525"/>
              </a:lnTo>
              <a:lnTo>
                <a:pt x="293061" y="143752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1036C-1871-4976-B1D7-4B441A0D4959}">
      <dsp:nvSpPr>
        <dsp:cNvPr id="0" name=""/>
        <dsp:cNvSpPr/>
      </dsp:nvSpPr>
      <dsp:spPr>
        <a:xfrm>
          <a:off x="864393" y="1857903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une infrastructure </a:t>
          </a:r>
          <a:endParaRPr lang="fr-BE" sz="1000" kern="1200"/>
        </a:p>
      </dsp:txBody>
      <dsp:txXfrm>
        <a:off x="877476" y="1870986"/>
        <a:ext cx="1849830" cy="420517"/>
      </dsp:txXfrm>
    </dsp:sp>
    <dsp:sp modelId="{5BAD10BF-30D5-44CF-B232-FA9B19B61160}">
      <dsp:nvSpPr>
        <dsp:cNvPr id="0" name=""/>
        <dsp:cNvSpPr/>
      </dsp:nvSpPr>
      <dsp:spPr>
        <a:xfrm>
          <a:off x="571331" y="643720"/>
          <a:ext cx="293061" cy="1919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9114"/>
              </a:lnTo>
              <a:lnTo>
                <a:pt x="293061" y="191911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97C574-6E04-4ED0-A985-D11DA134BD11}">
      <dsp:nvSpPr>
        <dsp:cNvPr id="0" name=""/>
        <dsp:cNvSpPr/>
      </dsp:nvSpPr>
      <dsp:spPr>
        <a:xfrm>
          <a:off x="864393" y="2339492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 projet d’établissement  </a:t>
          </a:r>
          <a:endParaRPr lang="fr-BE" sz="1000" kern="1200"/>
        </a:p>
      </dsp:txBody>
      <dsp:txXfrm>
        <a:off x="877476" y="2352575"/>
        <a:ext cx="1849830" cy="420517"/>
      </dsp:txXfrm>
    </dsp:sp>
    <dsp:sp modelId="{AD696921-6D1F-4AF5-B403-05CFEBC7D77A}">
      <dsp:nvSpPr>
        <dsp:cNvPr id="0" name=""/>
        <dsp:cNvSpPr/>
      </dsp:nvSpPr>
      <dsp:spPr>
        <a:xfrm>
          <a:off x="571331" y="643720"/>
          <a:ext cx="293061" cy="2400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0702"/>
              </a:lnTo>
              <a:lnTo>
                <a:pt x="293061" y="240070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920CD0-9E7E-4542-8F3B-96C94F407ED3}">
      <dsp:nvSpPr>
        <dsp:cNvPr id="0" name=""/>
        <dsp:cNvSpPr/>
      </dsp:nvSpPr>
      <dsp:spPr>
        <a:xfrm>
          <a:off x="864393" y="2821081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 mode de communication  </a:t>
          </a:r>
          <a:endParaRPr lang="fr-BE" sz="1000" kern="1200"/>
        </a:p>
      </dsp:txBody>
      <dsp:txXfrm>
        <a:off x="877476" y="2834164"/>
        <a:ext cx="1849830" cy="420517"/>
      </dsp:txXfrm>
    </dsp:sp>
    <dsp:sp modelId="{5988F0AB-3B77-4089-81E5-935ACFAE75A7}">
      <dsp:nvSpPr>
        <dsp:cNvPr id="0" name=""/>
        <dsp:cNvSpPr/>
      </dsp:nvSpPr>
      <dsp:spPr>
        <a:xfrm>
          <a:off x="571331" y="643720"/>
          <a:ext cx="293061" cy="2882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2291"/>
              </a:lnTo>
              <a:lnTo>
                <a:pt x="293061" y="2882291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FF0A03-E593-4CB6-8AC8-0CBA2C8ABCF4}">
      <dsp:nvSpPr>
        <dsp:cNvPr id="0" name=""/>
        <dsp:cNvSpPr/>
      </dsp:nvSpPr>
      <dsp:spPr>
        <a:xfrm>
          <a:off x="864393" y="3302670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des services aux familles  </a:t>
          </a:r>
          <a:endParaRPr lang="fr-BE" sz="1000" kern="1200"/>
        </a:p>
      </dsp:txBody>
      <dsp:txXfrm>
        <a:off x="877476" y="3315753"/>
        <a:ext cx="1849830" cy="420517"/>
      </dsp:txXfrm>
    </dsp:sp>
    <dsp:sp modelId="{89231EA9-DD08-443E-9319-66E14047C78B}">
      <dsp:nvSpPr>
        <dsp:cNvPr id="0" name=""/>
        <dsp:cNvSpPr/>
      </dsp:nvSpPr>
      <dsp:spPr>
        <a:xfrm>
          <a:off x="571331" y="643720"/>
          <a:ext cx="293061" cy="3363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3880"/>
              </a:lnTo>
              <a:lnTo>
                <a:pt x="293061" y="336388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456113-8D47-47F5-906C-8453F8C3DE7D}">
      <dsp:nvSpPr>
        <dsp:cNvPr id="0" name=""/>
        <dsp:cNvSpPr/>
      </dsp:nvSpPr>
      <dsp:spPr>
        <a:xfrm>
          <a:off x="864393" y="3784258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des partenaires institutionnels et autres  </a:t>
          </a:r>
          <a:endParaRPr lang="fr-BE" sz="1000" kern="1200"/>
        </a:p>
      </dsp:txBody>
      <dsp:txXfrm>
        <a:off x="877476" y="3797341"/>
        <a:ext cx="1849830" cy="420517"/>
      </dsp:txXfrm>
    </dsp:sp>
    <dsp:sp modelId="{4240A4DC-4985-4AB5-8099-B84CC407905B}">
      <dsp:nvSpPr>
        <dsp:cNvPr id="0" name=""/>
        <dsp:cNvSpPr/>
      </dsp:nvSpPr>
      <dsp:spPr>
        <a:xfrm>
          <a:off x="571331" y="643720"/>
          <a:ext cx="293061" cy="3845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5468"/>
              </a:lnTo>
              <a:lnTo>
                <a:pt x="293061" y="3845468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81B995-9014-458C-99F1-6ABCC8DB83D6}">
      <dsp:nvSpPr>
        <dsp:cNvPr id="0" name=""/>
        <dsp:cNvSpPr/>
      </dsp:nvSpPr>
      <dsp:spPr>
        <a:xfrm>
          <a:off x="864393" y="4265847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une culture d’entreprise  </a:t>
          </a:r>
          <a:endParaRPr lang="fr-BE" sz="1000" kern="1200"/>
        </a:p>
      </dsp:txBody>
      <dsp:txXfrm>
        <a:off x="877476" y="4278930"/>
        <a:ext cx="1849830" cy="420517"/>
      </dsp:txXfrm>
    </dsp:sp>
    <dsp:sp modelId="{2FE09E9D-7C23-412A-A0A5-771348BBC87B}">
      <dsp:nvSpPr>
        <dsp:cNvPr id="0" name=""/>
        <dsp:cNvSpPr/>
      </dsp:nvSpPr>
      <dsp:spPr>
        <a:xfrm>
          <a:off x="571331" y="643720"/>
          <a:ext cx="293061" cy="4327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7057"/>
              </a:lnTo>
              <a:lnTo>
                <a:pt x="293061" y="432705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7CF3A-9E7D-48D9-A707-011DAC055F8C}">
      <dsp:nvSpPr>
        <dsp:cNvPr id="0" name=""/>
        <dsp:cNvSpPr/>
      </dsp:nvSpPr>
      <dsp:spPr>
        <a:xfrm>
          <a:off x="864393" y="4747436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dirty="0" smtClean="0"/>
            <a:t>une gestion administrative </a:t>
          </a:r>
          <a:r>
            <a:rPr lang="fr-BE" sz="1000" b="1" i="0" kern="1200" baseline="0" dirty="0" smtClean="0">
              <a:hlinkClick xmlns:r="http://schemas.openxmlformats.org/officeDocument/2006/relationships" r:id="" action="ppaction://noaction"/>
            </a:rPr>
            <a:t>et</a:t>
          </a:r>
          <a:r>
            <a:rPr lang="fr-BE" sz="1000" b="1" i="0" kern="1200" baseline="0" dirty="0" smtClean="0"/>
            <a:t> financière  </a:t>
          </a:r>
          <a:endParaRPr lang="fr-BE" sz="1000" kern="1200" dirty="0"/>
        </a:p>
      </dsp:txBody>
      <dsp:txXfrm>
        <a:off x="877476" y="4760519"/>
        <a:ext cx="1849830" cy="4205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2583FB-3188-4145-A6B8-DDB9FE139292}">
      <dsp:nvSpPr>
        <dsp:cNvPr id="0" name=""/>
        <dsp:cNvSpPr/>
      </dsp:nvSpPr>
      <dsp:spPr>
        <a:xfrm>
          <a:off x="278269" y="723"/>
          <a:ext cx="2930617" cy="6429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600" b="1" i="0" kern="1200" baseline="0" dirty="0" smtClean="0"/>
            <a:t>Une école, c’est:  </a:t>
          </a:r>
          <a:endParaRPr lang="fr-BE" sz="2600" kern="1200" dirty="0"/>
        </a:p>
      </dsp:txBody>
      <dsp:txXfrm>
        <a:off x="297102" y="19556"/>
        <a:ext cx="2892951" cy="605330"/>
      </dsp:txXfrm>
    </dsp:sp>
    <dsp:sp modelId="{B9BD62EF-EA2C-4A3C-9AAE-1D6D5E14A24D}">
      <dsp:nvSpPr>
        <dsp:cNvPr id="0" name=""/>
        <dsp:cNvSpPr/>
      </dsp:nvSpPr>
      <dsp:spPr>
        <a:xfrm>
          <a:off x="571331" y="643720"/>
          <a:ext cx="293061" cy="222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736"/>
              </a:lnTo>
              <a:lnTo>
                <a:pt x="293061" y="222736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8900C1-C6CE-4684-88E0-5FF7C9906901}">
      <dsp:nvSpPr>
        <dsp:cNvPr id="0" name=""/>
        <dsp:cNvSpPr/>
      </dsp:nvSpPr>
      <dsp:spPr>
        <a:xfrm>
          <a:off x="864393" y="678625"/>
          <a:ext cx="1870789" cy="3756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50" b="1" i="0" kern="1200" baseline="0" dirty="0" smtClean="0"/>
            <a:t>une direction  </a:t>
          </a:r>
          <a:endParaRPr lang="fr-BE" sz="1050" kern="1200" dirty="0"/>
        </a:p>
      </dsp:txBody>
      <dsp:txXfrm>
        <a:off x="875396" y="689628"/>
        <a:ext cx="1848783" cy="353655"/>
      </dsp:txXfrm>
    </dsp:sp>
    <dsp:sp modelId="{583B24A0-0497-46B7-8EC2-A10B15730913}">
      <dsp:nvSpPr>
        <dsp:cNvPr id="0" name=""/>
        <dsp:cNvSpPr/>
      </dsp:nvSpPr>
      <dsp:spPr>
        <a:xfrm>
          <a:off x="571331" y="643720"/>
          <a:ext cx="293061" cy="608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8205"/>
              </a:lnTo>
              <a:lnTo>
                <a:pt x="293061" y="60820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4E4FE-4D6C-44FE-A2DB-A38826292403}">
      <dsp:nvSpPr>
        <dsp:cNvPr id="0" name=""/>
        <dsp:cNvSpPr/>
      </dsp:nvSpPr>
      <dsp:spPr>
        <a:xfrm>
          <a:off x="864393" y="1089192"/>
          <a:ext cx="1873780" cy="325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dirty="0" smtClean="0"/>
            <a:t>un pouvoir organisateur  </a:t>
          </a:r>
          <a:endParaRPr lang="fr-BE" sz="1000" kern="1200" dirty="0"/>
        </a:p>
      </dsp:txBody>
      <dsp:txXfrm>
        <a:off x="873926" y="1098725"/>
        <a:ext cx="1854714" cy="306399"/>
      </dsp:txXfrm>
    </dsp:sp>
    <dsp:sp modelId="{A2A23061-7551-40F2-A52D-01C2608685FD}">
      <dsp:nvSpPr>
        <dsp:cNvPr id="0" name=""/>
        <dsp:cNvSpPr/>
      </dsp:nvSpPr>
      <dsp:spPr>
        <a:xfrm>
          <a:off x="571331" y="643720"/>
          <a:ext cx="293061" cy="992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2560"/>
              </a:lnTo>
              <a:lnTo>
                <a:pt x="293061" y="99256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9B442B-A48A-45E4-8131-5B6F8C28B273}">
      <dsp:nvSpPr>
        <dsp:cNvPr id="0" name=""/>
        <dsp:cNvSpPr/>
      </dsp:nvSpPr>
      <dsp:spPr>
        <a:xfrm>
          <a:off x="864393" y="1449564"/>
          <a:ext cx="1870787" cy="373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 public  </a:t>
          </a:r>
          <a:endParaRPr lang="fr-BE" sz="1000" kern="1200"/>
        </a:p>
      </dsp:txBody>
      <dsp:txXfrm>
        <a:off x="875331" y="1460502"/>
        <a:ext cx="1848911" cy="351558"/>
      </dsp:txXfrm>
    </dsp:sp>
    <dsp:sp modelId="{D3C99AD9-7EA9-4048-B741-CE6C09B322BA}">
      <dsp:nvSpPr>
        <dsp:cNvPr id="0" name=""/>
        <dsp:cNvSpPr/>
      </dsp:nvSpPr>
      <dsp:spPr>
        <a:xfrm>
          <a:off x="571331" y="643720"/>
          <a:ext cx="293061" cy="1437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7525"/>
              </a:lnTo>
              <a:lnTo>
                <a:pt x="293061" y="143752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1036C-1871-4976-B1D7-4B441A0D4959}">
      <dsp:nvSpPr>
        <dsp:cNvPr id="0" name=""/>
        <dsp:cNvSpPr/>
      </dsp:nvSpPr>
      <dsp:spPr>
        <a:xfrm>
          <a:off x="864393" y="1857903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une infrastructure </a:t>
          </a:r>
          <a:endParaRPr lang="fr-BE" sz="1000" kern="1200"/>
        </a:p>
      </dsp:txBody>
      <dsp:txXfrm>
        <a:off x="877476" y="1870986"/>
        <a:ext cx="1849830" cy="420517"/>
      </dsp:txXfrm>
    </dsp:sp>
    <dsp:sp modelId="{5BAD10BF-30D5-44CF-B232-FA9B19B61160}">
      <dsp:nvSpPr>
        <dsp:cNvPr id="0" name=""/>
        <dsp:cNvSpPr/>
      </dsp:nvSpPr>
      <dsp:spPr>
        <a:xfrm>
          <a:off x="571331" y="643720"/>
          <a:ext cx="293061" cy="1919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9114"/>
              </a:lnTo>
              <a:lnTo>
                <a:pt x="293061" y="191911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97C574-6E04-4ED0-A985-D11DA134BD11}">
      <dsp:nvSpPr>
        <dsp:cNvPr id="0" name=""/>
        <dsp:cNvSpPr/>
      </dsp:nvSpPr>
      <dsp:spPr>
        <a:xfrm>
          <a:off x="864393" y="2339492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 projet d’établissement  </a:t>
          </a:r>
          <a:endParaRPr lang="fr-BE" sz="1000" kern="1200"/>
        </a:p>
      </dsp:txBody>
      <dsp:txXfrm>
        <a:off x="877476" y="2352575"/>
        <a:ext cx="1849830" cy="420517"/>
      </dsp:txXfrm>
    </dsp:sp>
    <dsp:sp modelId="{AD696921-6D1F-4AF5-B403-05CFEBC7D77A}">
      <dsp:nvSpPr>
        <dsp:cNvPr id="0" name=""/>
        <dsp:cNvSpPr/>
      </dsp:nvSpPr>
      <dsp:spPr>
        <a:xfrm>
          <a:off x="571331" y="643720"/>
          <a:ext cx="293061" cy="2400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0702"/>
              </a:lnTo>
              <a:lnTo>
                <a:pt x="293061" y="240070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920CD0-9E7E-4542-8F3B-96C94F407ED3}">
      <dsp:nvSpPr>
        <dsp:cNvPr id="0" name=""/>
        <dsp:cNvSpPr/>
      </dsp:nvSpPr>
      <dsp:spPr>
        <a:xfrm>
          <a:off x="864393" y="2821081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 mode de communication  </a:t>
          </a:r>
          <a:endParaRPr lang="fr-BE" sz="1000" kern="1200"/>
        </a:p>
      </dsp:txBody>
      <dsp:txXfrm>
        <a:off x="877476" y="2834164"/>
        <a:ext cx="1849830" cy="420517"/>
      </dsp:txXfrm>
    </dsp:sp>
    <dsp:sp modelId="{5988F0AB-3B77-4089-81E5-935ACFAE75A7}">
      <dsp:nvSpPr>
        <dsp:cNvPr id="0" name=""/>
        <dsp:cNvSpPr/>
      </dsp:nvSpPr>
      <dsp:spPr>
        <a:xfrm>
          <a:off x="571331" y="643720"/>
          <a:ext cx="293061" cy="2882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2291"/>
              </a:lnTo>
              <a:lnTo>
                <a:pt x="293061" y="2882291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FF0A03-E593-4CB6-8AC8-0CBA2C8ABCF4}">
      <dsp:nvSpPr>
        <dsp:cNvPr id="0" name=""/>
        <dsp:cNvSpPr/>
      </dsp:nvSpPr>
      <dsp:spPr>
        <a:xfrm>
          <a:off x="864393" y="3302670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des services aux familles  </a:t>
          </a:r>
          <a:endParaRPr lang="fr-BE" sz="1000" kern="1200"/>
        </a:p>
      </dsp:txBody>
      <dsp:txXfrm>
        <a:off x="877476" y="3315753"/>
        <a:ext cx="1849830" cy="420517"/>
      </dsp:txXfrm>
    </dsp:sp>
    <dsp:sp modelId="{89231EA9-DD08-443E-9319-66E14047C78B}">
      <dsp:nvSpPr>
        <dsp:cNvPr id="0" name=""/>
        <dsp:cNvSpPr/>
      </dsp:nvSpPr>
      <dsp:spPr>
        <a:xfrm>
          <a:off x="571331" y="643720"/>
          <a:ext cx="293061" cy="3363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3880"/>
              </a:lnTo>
              <a:lnTo>
                <a:pt x="293061" y="336388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456113-8D47-47F5-906C-8453F8C3DE7D}">
      <dsp:nvSpPr>
        <dsp:cNvPr id="0" name=""/>
        <dsp:cNvSpPr/>
      </dsp:nvSpPr>
      <dsp:spPr>
        <a:xfrm>
          <a:off x="864393" y="3784258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des partenaires institutionnels et autres  </a:t>
          </a:r>
          <a:endParaRPr lang="fr-BE" sz="1000" kern="1200"/>
        </a:p>
      </dsp:txBody>
      <dsp:txXfrm>
        <a:off x="877476" y="3797341"/>
        <a:ext cx="1849830" cy="420517"/>
      </dsp:txXfrm>
    </dsp:sp>
    <dsp:sp modelId="{4240A4DC-4985-4AB5-8099-B84CC407905B}">
      <dsp:nvSpPr>
        <dsp:cNvPr id="0" name=""/>
        <dsp:cNvSpPr/>
      </dsp:nvSpPr>
      <dsp:spPr>
        <a:xfrm>
          <a:off x="571331" y="643720"/>
          <a:ext cx="293061" cy="3845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5468"/>
              </a:lnTo>
              <a:lnTo>
                <a:pt x="293061" y="3845468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81B995-9014-458C-99F1-6ABCC8DB83D6}">
      <dsp:nvSpPr>
        <dsp:cNvPr id="0" name=""/>
        <dsp:cNvSpPr/>
      </dsp:nvSpPr>
      <dsp:spPr>
        <a:xfrm>
          <a:off x="864393" y="4265847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une culture d’entreprise  </a:t>
          </a:r>
          <a:endParaRPr lang="fr-BE" sz="1000" kern="1200"/>
        </a:p>
      </dsp:txBody>
      <dsp:txXfrm>
        <a:off x="877476" y="4278930"/>
        <a:ext cx="1849830" cy="420517"/>
      </dsp:txXfrm>
    </dsp:sp>
    <dsp:sp modelId="{2FE09E9D-7C23-412A-A0A5-771348BBC87B}">
      <dsp:nvSpPr>
        <dsp:cNvPr id="0" name=""/>
        <dsp:cNvSpPr/>
      </dsp:nvSpPr>
      <dsp:spPr>
        <a:xfrm>
          <a:off x="571331" y="643720"/>
          <a:ext cx="293061" cy="4327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7057"/>
              </a:lnTo>
              <a:lnTo>
                <a:pt x="293061" y="432705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7CF3A-9E7D-48D9-A707-011DAC055F8C}">
      <dsp:nvSpPr>
        <dsp:cNvPr id="0" name=""/>
        <dsp:cNvSpPr/>
      </dsp:nvSpPr>
      <dsp:spPr>
        <a:xfrm>
          <a:off x="864393" y="4747436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dirty="0" smtClean="0"/>
            <a:t>une gestion administrative </a:t>
          </a:r>
          <a:r>
            <a:rPr lang="fr-BE" sz="1000" b="1" i="0" kern="1200" baseline="0" dirty="0" smtClean="0">
              <a:hlinkClick xmlns:r="http://schemas.openxmlformats.org/officeDocument/2006/relationships" r:id="" action="ppaction://noaction"/>
            </a:rPr>
            <a:t>et</a:t>
          </a:r>
          <a:r>
            <a:rPr lang="fr-BE" sz="1000" b="1" i="0" kern="1200" baseline="0" dirty="0" smtClean="0"/>
            <a:t> financière  </a:t>
          </a:r>
          <a:endParaRPr lang="fr-BE" sz="1000" kern="1200" dirty="0"/>
        </a:p>
      </dsp:txBody>
      <dsp:txXfrm>
        <a:off x="877476" y="4760519"/>
        <a:ext cx="1849830" cy="4205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2583FB-3188-4145-A6B8-DDB9FE139292}">
      <dsp:nvSpPr>
        <dsp:cNvPr id="0" name=""/>
        <dsp:cNvSpPr/>
      </dsp:nvSpPr>
      <dsp:spPr>
        <a:xfrm>
          <a:off x="278269" y="723"/>
          <a:ext cx="2930617" cy="6429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600" b="1" i="0" kern="1200" baseline="0" dirty="0" smtClean="0"/>
            <a:t>Une école, c’est:  </a:t>
          </a:r>
          <a:endParaRPr lang="fr-BE" sz="2600" kern="1200" dirty="0"/>
        </a:p>
      </dsp:txBody>
      <dsp:txXfrm>
        <a:off x="297102" y="19556"/>
        <a:ext cx="2892951" cy="605330"/>
      </dsp:txXfrm>
    </dsp:sp>
    <dsp:sp modelId="{B9BD62EF-EA2C-4A3C-9AAE-1D6D5E14A24D}">
      <dsp:nvSpPr>
        <dsp:cNvPr id="0" name=""/>
        <dsp:cNvSpPr/>
      </dsp:nvSpPr>
      <dsp:spPr>
        <a:xfrm>
          <a:off x="571331" y="643720"/>
          <a:ext cx="293061" cy="222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736"/>
              </a:lnTo>
              <a:lnTo>
                <a:pt x="293061" y="222736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8900C1-C6CE-4684-88E0-5FF7C9906901}">
      <dsp:nvSpPr>
        <dsp:cNvPr id="0" name=""/>
        <dsp:cNvSpPr/>
      </dsp:nvSpPr>
      <dsp:spPr>
        <a:xfrm>
          <a:off x="864393" y="678625"/>
          <a:ext cx="1870789" cy="3756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50" b="1" i="0" kern="1200" baseline="0" dirty="0" smtClean="0"/>
            <a:t>une direction  </a:t>
          </a:r>
          <a:endParaRPr lang="fr-BE" sz="1050" kern="1200" dirty="0"/>
        </a:p>
      </dsp:txBody>
      <dsp:txXfrm>
        <a:off x="875396" y="689628"/>
        <a:ext cx="1848783" cy="353655"/>
      </dsp:txXfrm>
    </dsp:sp>
    <dsp:sp modelId="{583B24A0-0497-46B7-8EC2-A10B15730913}">
      <dsp:nvSpPr>
        <dsp:cNvPr id="0" name=""/>
        <dsp:cNvSpPr/>
      </dsp:nvSpPr>
      <dsp:spPr>
        <a:xfrm>
          <a:off x="571331" y="643720"/>
          <a:ext cx="293061" cy="608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8205"/>
              </a:lnTo>
              <a:lnTo>
                <a:pt x="293061" y="60820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4E4FE-4D6C-44FE-A2DB-A38826292403}">
      <dsp:nvSpPr>
        <dsp:cNvPr id="0" name=""/>
        <dsp:cNvSpPr/>
      </dsp:nvSpPr>
      <dsp:spPr>
        <a:xfrm>
          <a:off x="864393" y="1089192"/>
          <a:ext cx="1873780" cy="325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dirty="0" smtClean="0"/>
            <a:t>un pouvoir organisateur  </a:t>
          </a:r>
          <a:endParaRPr lang="fr-BE" sz="1000" kern="1200" dirty="0"/>
        </a:p>
      </dsp:txBody>
      <dsp:txXfrm>
        <a:off x="873926" y="1098725"/>
        <a:ext cx="1854714" cy="306399"/>
      </dsp:txXfrm>
    </dsp:sp>
    <dsp:sp modelId="{A2A23061-7551-40F2-A52D-01C2608685FD}">
      <dsp:nvSpPr>
        <dsp:cNvPr id="0" name=""/>
        <dsp:cNvSpPr/>
      </dsp:nvSpPr>
      <dsp:spPr>
        <a:xfrm>
          <a:off x="571331" y="643720"/>
          <a:ext cx="293061" cy="992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2560"/>
              </a:lnTo>
              <a:lnTo>
                <a:pt x="293061" y="99256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9B442B-A48A-45E4-8131-5B6F8C28B273}">
      <dsp:nvSpPr>
        <dsp:cNvPr id="0" name=""/>
        <dsp:cNvSpPr/>
      </dsp:nvSpPr>
      <dsp:spPr>
        <a:xfrm>
          <a:off x="864393" y="1449564"/>
          <a:ext cx="1870787" cy="373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 public  </a:t>
          </a:r>
          <a:endParaRPr lang="fr-BE" sz="1000" kern="1200"/>
        </a:p>
      </dsp:txBody>
      <dsp:txXfrm>
        <a:off x="875331" y="1460502"/>
        <a:ext cx="1848911" cy="351558"/>
      </dsp:txXfrm>
    </dsp:sp>
    <dsp:sp modelId="{D3C99AD9-7EA9-4048-B741-CE6C09B322BA}">
      <dsp:nvSpPr>
        <dsp:cNvPr id="0" name=""/>
        <dsp:cNvSpPr/>
      </dsp:nvSpPr>
      <dsp:spPr>
        <a:xfrm>
          <a:off x="571331" y="643720"/>
          <a:ext cx="293061" cy="1437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7525"/>
              </a:lnTo>
              <a:lnTo>
                <a:pt x="293061" y="143752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1036C-1871-4976-B1D7-4B441A0D4959}">
      <dsp:nvSpPr>
        <dsp:cNvPr id="0" name=""/>
        <dsp:cNvSpPr/>
      </dsp:nvSpPr>
      <dsp:spPr>
        <a:xfrm>
          <a:off x="864393" y="1857903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une infrastructure </a:t>
          </a:r>
          <a:endParaRPr lang="fr-BE" sz="1000" kern="1200"/>
        </a:p>
      </dsp:txBody>
      <dsp:txXfrm>
        <a:off x="877476" y="1870986"/>
        <a:ext cx="1849830" cy="420517"/>
      </dsp:txXfrm>
    </dsp:sp>
    <dsp:sp modelId="{5BAD10BF-30D5-44CF-B232-FA9B19B61160}">
      <dsp:nvSpPr>
        <dsp:cNvPr id="0" name=""/>
        <dsp:cNvSpPr/>
      </dsp:nvSpPr>
      <dsp:spPr>
        <a:xfrm>
          <a:off x="571331" y="643720"/>
          <a:ext cx="293061" cy="1919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9114"/>
              </a:lnTo>
              <a:lnTo>
                <a:pt x="293061" y="191911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97C574-6E04-4ED0-A985-D11DA134BD11}">
      <dsp:nvSpPr>
        <dsp:cNvPr id="0" name=""/>
        <dsp:cNvSpPr/>
      </dsp:nvSpPr>
      <dsp:spPr>
        <a:xfrm>
          <a:off x="864393" y="2339492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 projet d’établissement  </a:t>
          </a:r>
          <a:endParaRPr lang="fr-BE" sz="1000" kern="1200"/>
        </a:p>
      </dsp:txBody>
      <dsp:txXfrm>
        <a:off x="877476" y="2352575"/>
        <a:ext cx="1849830" cy="420517"/>
      </dsp:txXfrm>
    </dsp:sp>
    <dsp:sp modelId="{AD696921-6D1F-4AF5-B403-05CFEBC7D77A}">
      <dsp:nvSpPr>
        <dsp:cNvPr id="0" name=""/>
        <dsp:cNvSpPr/>
      </dsp:nvSpPr>
      <dsp:spPr>
        <a:xfrm>
          <a:off x="571331" y="643720"/>
          <a:ext cx="293061" cy="2400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0702"/>
              </a:lnTo>
              <a:lnTo>
                <a:pt x="293061" y="240070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920CD0-9E7E-4542-8F3B-96C94F407ED3}">
      <dsp:nvSpPr>
        <dsp:cNvPr id="0" name=""/>
        <dsp:cNvSpPr/>
      </dsp:nvSpPr>
      <dsp:spPr>
        <a:xfrm>
          <a:off x="864393" y="2821081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 mode de communication  </a:t>
          </a:r>
          <a:endParaRPr lang="fr-BE" sz="1000" kern="1200"/>
        </a:p>
      </dsp:txBody>
      <dsp:txXfrm>
        <a:off x="877476" y="2834164"/>
        <a:ext cx="1849830" cy="420517"/>
      </dsp:txXfrm>
    </dsp:sp>
    <dsp:sp modelId="{5988F0AB-3B77-4089-81E5-935ACFAE75A7}">
      <dsp:nvSpPr>
        <dsp:cNvPr id="0" name=""/>
        <dsp:cNvSpPr/>
      </dsp:nvSpPr>
      <dsp:spPr>
        <a:xfrm>
          <a:off x="571331" y="643720"/>
          <a:ext cx="293061" cy="2882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2291"/>
              </a:lnTo>
              <a:lnTo>
                <a:pt x="293061" y="2882291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FF0A03-E593-4CB6-8AC8-0CBA2C8ABCF4}">
      <dsp:nvSpPr>
        <dsp:cNvPr id="0" name=""/>
        <dsp:cNvSpPr/>
      </dsp:nvSpPr>
      <dsp:spPr>
        <a:xfrm>
          <a:off x="864393" y="3302670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des services aux familles  </a:t>
          </a:r>
          <a:endParaRPr lang="fr-BE" sz="1000" kern="1200"/>
        </a:p>
      </dsp:txBody>
      <dsp:txXfrm>
        <a:off x="877476" y="3315753"/>
        <a:ext cx="1849830" cy="420517"/>
      </dsp:txXfrm>
    </dsp:sp>
    <dsp:sp modelId="{89231EA9-DD08-443E-9319-66E14047C78B}">
      <dsp:nvSpPr>
        <dsp:cNvPr id="0" name=""/>
        <dsp:cNvSpPr/>
      </dsp:nvSpPr>
      <dsp:spPr>
        <a:xfrm>
          <a:off x="571331" y="643720"/>
          <a:ext cx="293061" cy="3363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3880"/>
              </a:lnTo>
              <a:lnTo>
                <a:pt x="293061" y="336388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456113-8D47-47F5-906C-8453F8C3DE7D}">
      <dsp:nvSpPr>
        <dsp:cNvPr id="0" name=""/>
        <dsp:cNvSpPr/>
      </dsp:nvSpPr>
      <dsp:spPr>
        <a:xfrm>
          <a:off x="864393" y="3784258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des partenaires institutionnels et autres  </a:t>
          </a:r>
          <a:endParaRPr lang="fr-BE" sz="1000" kern="1200"/>
        </a:p>
      </dsp:txBody>
      <dsp:txXfrm>
        <a:off x="877476" y="3797341"/>
        <a:ext cx="1849830" cy="420517"/>
      </dsp:txXfrm>
    </dsp:sp>
    <dsp:sp modelId="{4240A4DC-4985-4AB5-8099-B84CC407905B}">
      <dsp:nvSpPr>
        <dsp:cNvPr id="0" name=""/>
        <dsp:cNvSpPr/>
      </dsp:nvSpPr>
      <dsp:spPr>
        <a:xfrm>
          <a:off x="571331" y="643720"/>
          <a:ext cx="293061" cy="3845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5468"/>
              </a:lnTo>
              <a:lnTo>
                <a:pt x="293061" y="3845468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81B995-9014-458C-99F1-6ABCC8DB83D6}">
      <dsp:nvSpPr>
        <dsp:cNvPr id="0" name=""/>
        <dsp:cNvSpPr/>
      </dsp:nvSpPr>
      <dsp:spPr>
        <a:xfrm>
          <a:off x="864393" y="4265847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une culture d’entreprise  </a:t>
          </a:r>
          <a:endParaRPr lang="fr-BE" sz="1000" kern="1200"/>
        </a:p>
      </dsp:txBody>
      <dsp:txXfrm>
        <a:off x="877476" y="4278930"/>
        <a:ext cx="1849830" cy="420517"/>
      </dsp:txXfrm>
    </dsp:sp>
    <dsp:sp modelId="{2FE09E9D-7C23-412A-A0A5-771348BBC87B}">
      <dsp:nvSpPr>
        <dsp:cNvPr id="0" name=""/>
        <dsp:cNvSpPr/>
      </dsp:nvSpPr>
      <dsp:spPr>
        <a:xfrm>
          <a:off x="571331" y="643720"/>
          <a:ext cx="293061" cy="4327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7057"/>
              </a:lnTo>
              <a:lnTo>
                <a:pt x="293061" y="432705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7CF3A-9E7D-48D9-A707-011DAC055F8C}">
      <dsp:nvSpPr>
        <dsp:cNvPr id="0" name=""/>
        <dsp:cNvSpPr/>
      </dsp:nvSpPr>
      <dsp:spPr>
        <a:xfrm>
          <a:off x="864393" y="4747436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dirty="0" smtClean="0"/>
            <a:t>une gestion administrative </a:t>
          </a:r>
          <a:r>
            <a:rPr lang="fr-BE" sz="1000" b="1" i="0" kern="1200" baseline="0" dirty="0" smtClean="0">
              <a:hlinkClick xmlns:r="http://schemas.openxmlformats.org/officeDocument/2006/relationships" r:id="" action="ppaction://noaction"/>
            </a:rPr>
            <a:t>et</a:t>
          </a:r>
          <a:r>
            <a:rPr lang="fr-BE" sz="1000" b="1" i="0" kern="1200" baseline="0" dirty="0" smtClean="0"/>
            <a:t> financière  </a:t>
          </a:r>
          <a:endParaRPr lang="fr-BE" sz="1000" kern="1200" dirty="0"/>
        </a:p>
      </dsp:txBody>
      <dsp:txXfrm>
        <a:off x="877476" y="4760519"/>
        <a:ext cx="1849830" cy="4205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2583FB-3188-4145-A6B8-DDB9FE139292}">
      <dsp:nvSpPr>
        <dsp:cNvPr id="0" name=""/>
        <dsp:cNvSpPr/>
      </dsp:nvSpPr>
      <dsp:spPr>
        <a:xfrm>
          <a:off x="278269" y="723"/>
          <a:ext cx="2930617" cy="6429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600" b="1" i="0" kern="1200" baseline="0" dirty="0" smtClean="0"/>
            <a:t>Une école, c’est:  </a:t>
          </a:r>
          <a:endParaRPr lang="fr-BE" sz="2600" kern="1200" dirty="0"/>
        </a:p>
      </dsp:txBody>
      <dsp:txXfrm>
        <a:off x="297102" y="19556"/>
        <a:ext cx="2892951" cy="605330"/>
      </dsp:txXfrm>
    </dsp:sp>
    <dsp:sp modelId="{B9BD62EF-EA2C-4A3C-9AAE-1D6D5E14A24D}">
      <dsp:nvSpPr>
        <dsp:cNvPr id="0" name=""/>
        <dsp:cNvSpPr/>
      </dsp:nvSpPr>
      <dsp:spPr>
        <a:xfrm>
          <a:off x="571331" y="643720"/>
          <a:ext cx="293061" cy="222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736"/>
              </a:lnTo>
              <a:lnTo>
                <a:pt x="293061" y="222736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8900C1-C6CE-4684-88E0-5FF7C9906901}">
      <dsp:nvSpPr>
        <dsp:cNvPr id="0" name=""/>
        <dsp:cNvSpPr/>
      </dsp:nvSpPr>
      <dsp:spPr>
        <a:xfrm>
          <a:off x="864393" y="678625"/>
          <a:ext cx="1870789" cy="3756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50" b="1" i="0" kern="1200" baseline="0" dirty="0" smtClean="0"/>
            <a:t>une direction  </a:t>
          </a:r>
          <a:endParaRPr lang="fr-BE" sz="1050" kern="1200" dirty="0"/>
        </a:p>
      </dsp:txBody>
      <dsp:txXfrm>
        <a:off x="875396" y="689628"/>
        <a:ext cx="1848783" cy="353655"/>
      </dsp:txXfrm>
    </dsp:sp>
    <dsp:sp modelId="{583B24A0-0497-46B7-8EC2-A10B15730913}">
      <dsp:nvSpPr>
        <dsp:cNvPr id="0" name=""/>
        <dsp:cNvSpPr/>
      </dsp:nvSpPr>
      <dsp:spPr>
        <a:xfrm>
          <a:off x="571331" y="643720"/>
          <a:ext cx="293061" cy="608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8205"/>
              </a:lnTo>
              <a:lnTo>
                <a:pt x="293061" y="60820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4E4FE-4D6C-44FE-A2DB-A38826292403}">
      <dsp:nvSpPr>
        <dsp:cNvPr id="0" name=""/>
        <dsp:cNvSpPr/>
      </dsp:nvSpPr>
      <dsp:spPr>
        <a:xfrm>
          <a:off x="864393" y="1089192"/>
          <a:ext cx="1873780" cy="325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dirty="0" smtClean="0"/>
            <a:t>un pouvoir organisateur  </a:t>
          </a:r>
          <a:endParaRPr lang="fr-BE" sz="1000" kern="1200" dirty="0"/>
        </a:p>
      </dsp:txBody>
      <dsp:txXfrm>
        <a:off x="873926" y="1098725"/>
        <a:ext cx="1854714" cy="306399"/>
      </dsp:txXfrm>
    </dsp:sp>
    <dsp:sp modelId="{A2A23061-7551-40F2-A52D-01C2608685FD}">
      <dsp:nvSpPr>
        <dsp:cNvPr id="0" name=""/>
        <dsp:cNvSpPr/>
      </dsp:nvSpPr>
      <dsp:spPr>
        <a:xfrm>
          <a:off x="571331" y="643720"/>
          <a:ext cx="293061" cy="992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2560"/>
              </a:lnTo>
              <a:lnTo>
                <a:pt x="293061" y="99256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9B442B-A48A-45E4-8131-5B6F8C28B273}">
      <dsp:nvSpPr>
        <dsp:cNvPr id="0" name=""/>
        <dsp:cNvSpPr/>
      </dsp:nvSpPr>
      <dsp:spPr>
        <a:xfrm>
          <a:off x="864393" y="1449564"/>
          <a:ext cx="1870787" cy="373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 public  </a:t>
          </a:r>
          <a:endParaRPr lang="fr-BE" sz="1000" kern="1200"/>
        </a:p>
      </dsp:txBody>
      <dsp:txXfrm>
        <a:off x="875331" y="1460502"/>
        <a:ext cx="1848911" cy="351558"/>
      </dsp:txXfrm>
    </dsp:sp>
    <dsp:sp modelId="{D3C99AD9-7EA9-4048-B741-CE6C09B322BA}">
      <dsp:nvSpPr>
        <dsp:cNvPr id="0" name=""/>
        <dsp:cNvSpPr/>
      </dsp:nvSpPr>
      <dsp:spPr>
        <a:xfrm>
          <a:off x="571331" y="643720"/>
          <a:ext cx="293061" cy="1437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7525"/>
              </a:lnTo>
              <a:lnTo>
                <a:pt x="293061" y="143752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1036C-1871-4976-B1D7-4B441A0D4959}">
      <dsp:nvSpPr>
        <dsp:cNvPr id="0" name=""/>
        <dsp:cNvSpPr/>
      </dsp:nvSpPr>
      <dsp:spPr>
        <a:xfrm>
          <a:off x="864393" y="1857903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une infrastructure </a:t>
          </a:r>
          <a:endParaRPr lang="fr-BE" sz="1000" kern="1200"/>
        </a:p>
      </dsp:txBody>
      <dsp:txXfrm>
        <a:off x="877476" y="1870986"/>
        <a:ext cx="1849830" cy="420517"/>
      </dsp:txXfrm>
    </dsp:sp>
    <dsp:sp modelId="{5BAD10BF-30D5-44CF-B232-FA9B19B61160}">
      <dsp:nvSpPr>
        <dsp:cNvPr id="0" name=""/>
        <dsp:cNvSpPr/>
      </dsp:nvSpPr>
      <dsp:spPr>
        <a:xfrm>
          <a:off x="571331" y="643720"/>
          <a:ext cx="293061" cy="1919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9114"/>
              </a:lnTo>
              <a:lnTo>
                <a:pt x="293061" y="191911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97C574-6E04-4ED0-A985-D11DA134BD11}">
      <dsp:nvSpPr>
        <dsp:cNvPr id="0" name=""/>
        <dsp:cNvSpPr/>
      </dsp:nvSpPr>
      <dsp:spPr>
        <a:xfrm>
          <a:off x="864393" y="2339492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 projet d’établissement  </a:t>
          </a:r>
          <a:endParaRPr lang="fr-BE" sz="1000" kern="1200"/>
        </a:p>
      </dsp:txBody>
      <dsp:txXfrm>
        <a:off x="877476" y="2352575"/>
        <a:ext cx="1849830" cy="420517"/>
      </dsp:txXfrm>
    </dsp:sp>
    <dsp:sp modelId="{AD696921-6D1F-4AF5-B403-05CFEBC7D77A}">
      <dsp:nvSpPr>
        <dsp:cNvPr id="0" name=""/>
        <dsp:cNvSpPr/>
      </dsp:nvSpPr>
      <dsp:spPr>
        <a:xfrm>
          <a:off x="571331" y="643720"/>
          <a:ext cx="293061" cy="2400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0702"/>
              </a:lnTo>
              <a:lnTo>
                <a:pt x="293061" y="240070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920CD0-9E7E-4542-8F3B-96C94F407ED3}">
      <dsp:nvSpPr>
        <dsp:cNvPr id="0" name=""/>
        <dsp:cNvSpPr/>
      </dsp:nvSpPr>
      <dsp:spPr>
        <a:xfrm>
          <a:off x="864393" y="2821081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 mode de communication  </a:t>
          </a:r>
          <a:endParaRPr lang="fr-BE" sz="1000" kern="1200"/>
        </a:p>
      </dsp:txBody>
      <dsp:txXfrm>
        <a:off x="877476" y="2834164"/>
        <a:ext cx="1849830" cy="420517"/>
      </dsp:txXfrm>
    </dsp:sp>
    <dsp:sp modelId="{5988F0AB-3B77-4089-81E5-935ACFAE75A7}">
      <dsp:nvSpPr>
        <dsp:cNvPr id="0" name=""/>
        <dsp:cNvSpPr/>
      </dsp:nvSpPr>
      <dsp:spPr>
        <a:xfrm>
          <a:off x="571331" y="643720"/>
          <a:ext cx="293061" cy="2882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2291"/>
              </a:lnTo>
              <a:lnTo>
                <a:pt x="293061" y="2882291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FF0A03-E593-4CB6-8AC8-0CBA2C8ABCF4}">
      <dsp:nvSpPr>
        <dsp:cNvPr id="0" name=""/>
        <dsp:cNvSpPr/>
      </dsp:nvSpPr>
      <dsp:spPr>
        <a:xfrm>
          <a:off x="864393" y="3302670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des services aux familles  </a:t>
          </a:r>
          <a:endParaRPr lang="fr-BE" sz="1000" kern="1200"/>
        </a:p>
      </dsp:txBody>
      <dsp:txXfrm>
        <a:off x="877476" y="3315753"/>
        <a:ext cx="1849830" cy="420517"/>
      </dsp:txXfrm>
    </dsp:sp>
    <dsp:sp modelId="{89231EA9-DD08-443E-9319-66E14047C78B}">
      <dsp:nvSpPr>
        <dsp:cNvPr id="0" name=""/>
        <dsp:cNvSpPr/>
      </dsp:nvSpPr>
      <dsp:spPr>
        <a:xfrm>
          <a:off x="571331" y="643720"/>
          <a:ext cx="293061" cy="3363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3880"/>
              </a:lnTo>
              <a:lnTo>
                <a:pt x="293061" y="336388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456113-8D47-47F5-906C-8453F8C3DE7D}">
      <dsp:nvSpPr>
        <dsp:cNvPr id="0" name=""/>
        <dsp:cNvSpPr/>
      </dsp:nvSpPr>
      <dsp:spPr>
        <a:xfrm>
          <a:off x="864393" y="3784258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des partenaires institutionnels et autres  </a:t>
          </a:r>
          <a:endParaRPr lang="fr-BE" sz="1000" kern="1200"/>
        </a:p>
      </dsp:txBody>
      <dsp:txXfrm>
        <a:off x="877476" y="3797341"/>
        <a:ext cx="1849830" cy="420517"/>
      </dsp:txXfrm>
    </dsp:sp>
    <dsp:sp modelId="{4240A4DC-4985-4AB5-8099-B84CC407905B}">
      <dsp:nvSpPr>
        <dsp:cNvPr id="0" name=""/>
        <dsp:cNvSpPr/>
      </dsp:nvSpPr>
      <dsp:spPr>
        <a:xfrm>
          <a:off x="571331" y="643720"/>
          <a:ext cx="293061" cy="3845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5468"/>
              </a:lnTo>
              <a:lnTo>
                <a:pt x="293061" y="3845468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81B995-9014-458C-99F1-6ABCC8DB83D6}">
      <dsp:nvSpPr>
        <dsp:cNvPr id="0" name=""/>
        <dsp:cNvSpPr/>
      </dsp:nvSpPr>
      <dsp:spPr>
        <a:xfrm>
          <a:off x="864393" y="4265847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une culture d’entreprise  </a:t>
          </a:r>
          <a:endParaRPr lang="fr-BE" sz="1000" kern="1200"/>
        </a:p>
      </dsp:txBody>
      <dsp:txXfrm>
        <a:off x="877476" y="4278930"/>
        <a:ext cx="1849830" cy="420517"/>
      </dsp:txXfrm>
    </dsp:sp>
    <dsp:sp modelId="{2FE09E9D-7C23-412A-A0A5-771348BBC87B}">
      <dsp:nvSpPr>
        <dsp:cNvPr id="0" name=""/>
        <dsp:cNvSpPr/>
      </dsp:nvSpPr>
      <dsp:spPr>
        <a:xfrm>
          <a:off x="571331" y="643720"/>
          <a:ext cx="293061" cy="4327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7057"/>
              </a:lnTo>
              <a:lnTo>
                <a:pt x="293061" y="432705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7CF3A-9E7D-48D9-A707-011DAC055F8C}">
      <dsp:nvSpPr>
        <dsp:cNvPr id="0" name=""/>
        <dsp:cNvSpPr/>
      </dsp:nvSpPr>
      <dsp:spPr>
        <a:xfrm>
          <a:off x="864393" y="4747436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dirty="0" smtClean="0"/>
            <a:t>une gestion administrative </a:t>
          </a:r>
          <a:r>
            <a:rPr lang="fr-BE" sz="1000" b="1" i="0" kern="1200" baseline="0" dirty="0" smtClean="0">
              <a:hlinkClick xmlns:r="http://schemas.openxmlformats.org/officeDocument/2006/relationships" r:id="" action="ppaction://noaction"/>
            </a:rPr>
            <a:t>et</a:t>
          </a:r>
          <a:r>
            <a:rPr lang="fr-BE" sz="1000" b="1" i="0" kern="1200" baseline="0" dirty="0" smtClean="0"/>
            <a:t> financière  </a:t>
          </a:r>
          <a:endParaRPr lang="fr-BE" sz="1000" kern="1200" dirty="0"/>
        </a:p>
      </dsp:txBody>
      <dsp:txXfrm>
        <a:off x="877476" y="4760519"/>
        <a:ext cx="1849830" cy="4205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2583FB-3188-4145-A6B8-DDB9FE139292}">
      <dsp:nvSpPr>
        <dsp:cNvPr id="0" name=""/>
        <dsp:cNvSpPr/>
      </dsp:nvSpPr>
      <dsp:spPr>
        <a:xfrm>
          <a:off x="278269" y="723"/>
          <a:ext cx="2930617" cy="6429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600" b="1" i="0" kern="1200" baseline="0" dirty="0" smtClean="0"/>
            <a:t>Une école, c’est:  </a:t>
          </a:r>
          <a:endParaRPr lang="fr-BE" sz="2600" kern="1200" dirty="0"/>
        </a:p>
      </dsp:txBody>
      <dsp:txXfrm>
        <a:off x="297102" y="19556"/>
        <a:ext cx="2892951" cy="605330"/>
      </dsp:txXfrm>
    </dsp:sp>
    <dsp:sp modelId="{B9BD62EF-EA2C-4A3C-9AAE-1D6D5E14A24D}">
      <dsp:nvSpPr>
        <dsp:cNvPr id="0" name=""/>
        <dsp:cNvSpPr/>
      </dsp:nvSpPr>
      <dsp:spPr>
        <a:xfrm>
          <a:off x="571331" y="643720"/>
          <a:ext cx="293061" cy="222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736"/>
              </a:lnTo>
              <a:lnTo>
                <a:pt x="293061" y="222736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8900C1-C6CE-4684-88E0-5FF7C9906901}">
      <dsp:nvSpPr>
        <dsp:cNvPr id="0" name=""/>
        <dsp:cNvSpPr/>
      </dsp:nvSpPr>
      <dsp:spPr>
        <a:xfrm>
          <a:off x="864393" y="678625"/>
          <a:ext cx="1870789" cy="3756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50" b="1" i="0" kern="1200" baseline="0" dirty="0" smtClean="0"/>
            <a:t>une direction  </a:t>
          </a:r>
          <a:endParaRPr lang="fr-BE" sz="1050" kern="1200" dirty="0"/>
        </a:p>
      </dsp:txBody>
      <dsp:txXfrm>
        <a:off x="875396" y="689628"/>
        <a:ext cx="1848783" cy="353655"/>
      </dsp:txXfrm>
    </dsp:sp>
    <dsp:sp modelId="{583B24A0-0497-46B7-8EC2-A10B15730913}">
      <dsp:nvSpPr>
        <dsp:cNvPr id="0" name=""/>
        <dsp:cNvSpPr/>
      </dsp:nvSpPr>
      <dsp:spPr>
        <a:xfrm>
          <a:off x="571331" y="643720"/>
          <a:ext cx="293061" cy="608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8205"/>
              </a:lnTo>
              <a:lnTo>
                <a:pt x="293061" y="60820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4E4FE-4D6C-44FE-A2DB-A38826292403}">
      <dsp:nvSpPr>
        <dsp:cNvPr id="0" name=""/>
        <dsp:cNvSpPr/>
      </dsp:nvSpPr>
      <dsp:spPr>
        <a:xfrm>
          <a:off x="864393" y="1089192"/>
          <a:ext cx="1873780" cy="325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dirty="0" smtClean="0"/>
            <a:t>un pouvoir organisateur  </a:t>
          </a:r>
          <a:endParaRPr lang="fr-BE" sz="1000" kern="1200" dirty="0"/>
        </a:p>
      </dsp:txBody>
      <dsp:txXfrm>
        <a:off x="873926" y="1098725"/>
        <a:ext cx="1854714" cy="306399"/>
      </dsp:txXfrm>
    </dsp:sp>
    <dsp:sp modelId="{A2A23061-7551-40F2-A52D-01C2608685FD}">
      <dsp:nvSpPr>
        <dsp:cNvPr id="0" name=""/>
        <dsp:cNvSpPr/>
      </dsp:nvSpPr>
      <dsp:spPr>
        <a:xfrm>
          <a:off x="571331" y="643720"/>
          <a:ext cx="293061" cy="992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2560"/>
              </a:lnTo>
              <a:lnTo>
                <a:pt x="293061" y="99256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9B442B-A48A-45E4-8131-5B6F8C28B273}">
      <dsp:nvSpPr>
        <dsp:cNvPr id="0" name=""/>
        <dsp:cNvSpPr/>
      </dsp:nvSpPr>
      <dsp:spPr>
        <a:xfrm>
          <a:off x="864393" y="1449564"/>
          <a:ext cx="1870787" cy="373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 public  </a:t>
          </a:r>
          <a:endParaRPr lang="fr-BE" sz="1000" kern="1200"/>
        </a:p>
      </dsp:txBody>
      <dsp:txXfrm>
        <a:off x="875331" y="1460502"/>
        <a:ext cx="1848911" cy="351558"/>
      </dsp:txXfrm>
    </dsp:sp>
    <dsp:sp modelId="{D3C99AD9-7EA9-4048-B741-CE6C09B322BA}">
      <dsp:nvSpPr>
        <dsp:cNvPr id="0" name=""/>
        <dsp:cNvSpPr/>
      </dsp:nvSpPr>
      <dsp:spPr>
        <a:xfrm>
          <a:off x="571331" y="643720"/>
          <a:ext cx="293061" cy="1437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7525"/>
              </a:lnTo>
              <a:lnTo>
                <a:pt x="293061" y="143752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1036C-1871-4976-B1D7-4B441A0D4959}">
      <dsp:nvSpPr>
        <dsp:cNvPr id="0" name=""/>
        <dsp:cNvSpPr/>
      </dsp:nvSpPr>
      <dsp:spPr>
        <a:xfrm>
          <a:off x="864393" y="1857903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une infrastructure </a:t>
          </a:r>
          <a:endParaRPr lang="fr-BE" sz="1000" kern="1200"/>
        </a:p>
      </dsp:txBody>
      <dsp:txXfrm>
        <a:off x="877476" y="1870986"/>
        <a:ext cx="1849830" cy="420517"/>
      </dsp:txXfrm>
    </dsp:sp>
    <dsp:sp modelId="{5BAD10BF-30D5-44CF-B232-FA9B19B61160}">
      <dsp:nvSpPr>
        <dsp:cNvPr id="0" name=""/>
        <dsp:cNvSpPr/>
      </dsp:nvSpPr>
      <dsp:spPr>
        <a:xfrm>
          <a:off x="571331" y="643720"/>
          <a:ext cx="293061" cy="1919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9114"/>
              </a:lnTo>
              <a:lnTo>
                <a:pt x="293061" y="191911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97C574-6E04-4ED0-A985-D11DA134BD11}">
      <dsp:nvSpPr>
        <dsp:cNvPr id="0" name=""/>
        <dsp:cNvSpPr/>
      </dsp:nvSpPr>
      <dsp:spPr>
        <a:xfrm>
          <a:off x="864393" y="2339492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 projet d’établissement  </a:t>
          </a:r>
          <a:endParaRPr lang="fr-BE" sz="1000" kern="1200"/>
        </a:p>
      </dsp:txBody>
      <dsp:txXfrm>
        <a:off x="877476" y="2352575"/>
        <a:ext cx="1849830" cy="420517"/>
      </dsp:txXfrm>
    </dsp:sp>
    <dsp:sp modelId="{AD696921-6D1F-4AF5-B403-05CFEBC7D77A}">
      <dsp:nvSpPr>
        <dsp:cNvPr id="0" name=""/>
        <dsp:cNvSpPr/>
      </dsp:nvSpPr>
      <dsp:spPr>
        <a:xfrm>
          <a:off x="571331" y="643720"/>
          <a:ext cx="293061" cy="2400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0702"/>
              </a:lnTo>
              <a:lnTo>
                <a:pt x="293061" y="240070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920CD0-9E7E-4542-8F3B-96C94F407ED3}">
      <dsp:nvSpPr>
        <dsp:cNvPr id="0" name=""/>
        <dsp:cNvSpPr/>
      </dsp:nvSpPr>
      <dsp:spPr>
        <a:xfrm>
          <a:off x="864393" y="2821081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 mode de communication  </a:t>
          </a:r>
          <a:endParaRPr lang="fr-BE" sz="1000" kern="1200"/>
        </a:p>
      </dsp:txBody>
      <dsp:txXfrm>
        <a:off x="877476" y="2834164"/>
        <a:ext cx="1849830" cy="420517"/>
      </dsp:txXfrm>
    </dsp:sp>
    <dsp:sp modelId="{5988F0AB-3B77-4089-81E5-935ACFAE75A7}">
      <dsp:nvSpPr>
        <dsp:cNvPr id="0" name=""/>
        <dsp:cNvSpPr/>
      </dsp:nvSpPr>
      <dsp:spPr>
        <a:xfrm>
          <a:off x="571331" y="643720"/>
          <a:ext cx="293061" cy="2882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2291"/>
              </a:lnTo>
              <a:lnTo>
                <a:pt x="293061" y="2882291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FF0A03-E593-4CB6-8AC8-0CBA2C8ABCF4}">
      <dsp:nvSpPr>
        <dsp:cNvPr id="0" name=""/>
        <dsp:cNvSpPr/>
      </dsp:nvSpPr>
      <dsp:spPr>
        <a:xfrm>
          <a:off x="864393" y="3302670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des services aux familles  </a:t>
          </a:r>
          <a:endParaRPr lang="fr-BE" sz="1000" kern="1200"/>
        </a:p>
      </dsp:txBody>
      <dsp:txXfrm>
        <a:off x="877476" y="3315753"/>
        <a:ext cx="1849830" cy="420517"/>
      </dsp:txXfrm>
    </dsp:sp>
    <dsp:sp modelId="{89231EA9-DD08-443E-9319-66E14047C78B}">
      <dsp:nvSpPr>
        <dsp:cNvPr id="0" name=""/>
        <dsp:cNvSpPr/>
      </dsp:nvSpPr>
      <dsp:spPr>
        <a:xfrm>
          <a:off x="571331" y="643720"/>
          <a:ext cx="293061" cy="3363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3880"/>
              </a:lnTo>
              <a:lnTo>
                <a:pt x="293061" y="336388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456113-8D47-47F5-906C-8453F8C3DE7D}">
      <dsp:nvSpPr>
        <dsp:cNvPr id="0" name=""/>
        <dsp:cNvSpPr/>
      </dsp:nvSpPr>
      <dsp:spPr>
        <a:xfrm>
          <a:off x="864393" y="3784258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des partenaires institutionnels et autres  </a:t>
          </a:r>
          <a:endParaRPr lang="fr-BE" sz="1000" kern="1200"/>
        </a:p>
      </dsp:txBody>
      <dsp:txXfrm>
        <a:off x="877476" y="3797341"/>
        <a:ext cx="1849830" cy="420517"/>
      </dsp:txXfrm>
    </dsp:sp>
    <dsp:sp modelId="{4240A4DC-4985-4AB5-8099-B84CC407905B}">
      <dsp:nvSpPr>
        <dsp:cNvPr id="0" name=""/>
        <dsp:cNvSpPr/>
      </dsp:nvSpPr>
      <dsp:spPr>
        <a:xfrm>
          <a:off x="571331" y="643720"/>
          <a:ext cx="293061" cy="3845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5468"/>
              </a:lnTo>
              <a:lnTo>
                <a:pt x="293061" y="3845468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81B995-9014-458C-99F1-6ABCC8DB83D6}">
      <dsp:nvSpPr>
        <dsp:cNvPr id="0" name=""/>
        <dsp:cNvSpPr/>
      </dsp:nvSpPr>
      <dsp:spPr>
        <a:xfrm>
          <a:off x="864393" y="4265847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une culture d’entreprise  </a:t>
          </a:r>
          <a:endParaRPr lang="fr-BE" sz="1000" kern="1200"/>
        </a:p>
      </dsp:txBody>
      <dsp:txXfrm>
        <a:off x="877476" y="4278930"/>
        <a:ext cx="1849830" cy="420517"/>
      </dsp:txXfrm>
    </dsp:sp>
    <dsp:sp modelId="{2FE09E9D-7C23-412A-A0A5-771348BBC87B}">
      <dsp:nvSpPr>
        <dsp:cNvPr id="0" name=""/>
        <dsp:cNvSpPr/>
      </dsp:nvSpPr>
      <dsp:spPr>
        <a:xfrm>
          <a:off x="571331" y="643720"/>
          <a:ext cx="293061" cy="4327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7057"/>
              </a:lnTo>
              <a:lnTo>
                <a:pt x="293061" y="432705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7CF3A-9E7D-48D9-A707-011DAC055F8C}">
      <dsp:nvSpPr>
        <dsp:cNvPr id="0" name=""/>
        <dsp:cNvSpPr/>
      </dsp:nvSpPr>
      <dsp:spPr>
        <a:xfrm>
          <a:off x="864393" y="4747436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dirty="0" smtClean="0"/>
            <a:t>une gestion administrative </a:t>
          </a:r>
          <a:r>
            <a:rPr lang="fr-BE" sz="1000" b="1" i="0" kern="1200" baseline="0" dirty="0" smtClean="0">
              <a:hlinkClick xmlns:r="http://schemas.openxmlformats.org/officeDocument/2006/relationships" r:id="" action="ppaction://noaction"/>
            </a:rPr>
            <a:t>et</a:t>
          </a:r>
          <a:r>
            <a:rPr lang="fr-BE" sz="1000" b="1" i="0" kern="1200" baseline="0" dirty="0" smtClean="0"/>
            <a:t> financière  </a:t>
          </a:r>
          <a:endParaRPr lang="fr-BE" sz="1000" kern="1200" dirty="0"/>
        </a:p>
      </dsp:txBody>
      <dsp:txXfrm>
        <a:off x="877476" y="4760519"/>
        <a:ext cx="1849830" cy="42051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2583FB-3188-4145-A6B8-DDB9FE139292}">
      <dsp:nvSpPr>
        <dsp:cNvPr id="0" name=""/>
        <dsp:cNvSpPr/>
      </dsp:nvSpPr>
      <dsp:spPr>
        <a:xfrm>
          <a:off x="278269" y="723"/>
          <a:ext cx="2930617" cy="6429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600" b="1" i="0" kern="1200" baseline="0" dirty="0" smtClean="0"/>
            <a:t>Une école, c’est:  </a:t>
          </a:r>
          <a:endParaRPr lang="fr-BE" sz="2600" kern="1200" dirty="0"/>
        </a:p>
      </dsp:txBody>
      <dsp:txXfrm>
        <a:off x="297102" y="19556"/>
        <a:ext cx="2892951" cy="605330"/>
      </dsp:txXfrm>
    </dsp:sp>
    <dsp:sp modelId="{B9BD62EF-EA2C-4A3C-9AAE-1D6D5E14A24D}">
      <dsp:nvSpPr>
        <dsp:cNvPr id="0" name=""/>
        <dsp:cNvSpPr/>
      </dsp:nvSpPr>
      <dsp:spPr>
        <a:xfrm>
          <a:off x="571331" y="643720"/>
          <a:ext cx="293061" cy="222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736"/>
              </a:lnTo>
              <a:lnTo>
                <a:pt x="293061" y="222736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8900C1-C6CE-4684-88E0-5FF7C9906901}">
      <dsp:nvSpPr>
        <dsp:cNvPr id="0" name=""/>
        <dsp:cNvSpPr/>
      </dsp:nvSpPr>
      <dsp:spPr>
        <a:xfrm>
          <a:off x="864393" y="678625"/>
          <a:ext cx="1870789" cy="3756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50" b="1" i="0" kern="1200" baseline="0" dirty="0" smtClean="0"/>
            <a:t>une direction  </a:t>
          </a:r>
          <a:endParaRPr lang="fr-BE" sz="1050" kern="1200" dirty="0"/>
        </a:p>
      </dsp:txBody>
      <dsp:txXfrm>
        <a:off x="875396" y="689628"/>
        <a:ext cx="1848783" cy="353655"/>
      </dsp:txXfrm>
    </dsp:sp>
    <dsp:sp modelId="{583B24A0-0497-46B7-8EC2-A10B15730913}">
      <dsp:nvSpPr>
        <dsp:cNvPr id="0" name=""/>
        <dsp:cNvSpPr/>
      </dsp:nvSpPr>
      <dsp:spPr>
        <a:xfrm>
          <a:off x="571331" y="643720"/>
          <a:ext cx="293061" cy="608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8205"/>
              </a:lnTo>
              <a:lnTo>
                <a:pt x="293061" y="60820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4E4FE-4D6C-44FE-A2DB-A38826292403}">
      <dsp:nvSpPr>
        <dsp:cNvPr id="0" name=""/>
        <dsp:cNvSpPr/>
      </dsp:nvSpPr>
      <dsp:spPr>
        <a:xfrm>
          <a:off x="864393" y="1089192"/>
          <a:ext cx="1873780" cy="325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dirty="0" smtClean="0"/>
            <a:t>un pouvoir organisateur  </a:t>
          </a:r>
          <a:endParaRPr lang="fr-BE" sz="1000" kern="1200" dirty="0"/>
        </a:p>
      </dsp:txBody>
      <dsp:txXfrm>
        <a:off x="873926" y="1098725"/>
        <a:ext cx="1854714" cy="306399"/>
      </dsp:txXfrm>
    </dsp:sp>
    <dsp:sp modelId="{A2A23061-7551-40F2-A52D-01C2608685FD}">
      <dsp:nvSpPr>
        <dsp:cNvPr id="0" name=""/>
        <dsp:cNvSpPr/>
      </dsp:nvSpPr>
      <dsp:spPr>
        <a:xfrm>
          <a:off x="571331" y="643720"/>
          <a:ext cx="293061" cy="992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2560"/>
              </a:lnTo>
              <a:lnTo>
                <a:pt x="293061" y="99256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9B442B-A48A-45E4-8131-5B6F8C28B273}">
      <dsp:nvSpPr>
        <dsp:cNvPr id="0" name=""/>
        <dsp:cNvSpPr/>
      </dsp:nvSpPr>
      <dsp:spPr>
        <a:xfrm>
          <a:off x="864393" y="1449564"/>
          <a:ext cx="1870787" cy="373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 public  </a:t>
          </a:r>
          <a:endParaRPr lang="fr-BE" sz="1000" kern="1200"/>
        </a:p>
      </dsp:txBody>
      <dsp:txXfrm>
        <a:off x="875331" y="1460502"/>
        <a:ext cx="1848911" cy="351558"/>
      </dsp:txXfrm>
    </dsp:sp>
    <dsp:sp modelId="{D3C99AD9-7EA9-4048-B741-CE6C09B322BA}">
      <dsp:nvSpPr>
        <dsp:cNvPr id="0" name=""/>
        <dsp:cNvSpPr/>
      </dsp:nvSpPr>
      <dsp:spPr>
        <a:xfrm>
          <a:off x="571331" y="643720"/>
          <a:ext cx="293061" cy="1437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7525"/>
              </a:lnTo>
              <a:lnTo>
                <a:pt x="293061" y="143752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1036C-1871-4976-B1D7-4B441A0D4959}">
      <dsp:nvSpPr>
        <dsp:cNvPr id="0" name=""/>
        <dsp:cNvSpPr/>
      </dsp:nvSpPr>
      <dsp:spPr>
        <a:xfrm>
          <a:off x="864393" y="1857903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une infrastructure </a:t>
          </a:r>
          <a:endParaRPr lang="fr-BE" sz="1000" kern="1200"/>
        </a:p>
      </dsp:txBody>
      <dsp:txXfrm>
        <a:off x="877476" y="1870986"/>
        <a:ext cx="1849830" cy="420517"/>
      </dsp:txXfrm>
    </dsp:sp>
    <dsp:sp modelId="{5BAD10BF-30D5-44CF-B232-FA9B19B61160}">
      <dsp:nvSpPr>
        <dsp:cNvPr id="0" name=""/>
        <dsp:cNvSpPr/>
      </dsp:nvSpPr>
      <dsp:spPr>
        <a:xfrm>
          <a:off x="571331" y="643720"/>
          <a:ext cx="293061" cy="1919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9114"/>
              </a:lnTo>
              <a:lnTo>
                <a:pt x="293061" y="191911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97C574-6E04-4ED0-A985-D11DA134BD11}">
      <dsp:nvSpPr>
        <dsp:cNvPr id="0" name=""/>
        <dsp:cNvSpPr/>
      </dsp:nvSpPr>
      <dsp:spPr>
        <a:xfrm>
          <a:off x="864393" y="2339492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 projet d’établissement  </a:t>
          </a:r>
          <a:endParaRPr lang="fr-BE" sz="1000" kern="1200"/>
        </a:p>
      </dsp:txBody>
      <dsp:txXfrm>
        <a:off x="877476" y="2352575"/>
        <a:ext cx="1849830" cy="420517"/>
      </dsp:txXfrm>
    </dsp:sp>
    <dsp:sp modelId="{AD696921-6D1F-4AF5-B403-05CFEBC7D77A}">
      <dsp:nvSpPr>
        <dsp:cNvPr id="0" name=""/>
        <dsp:cNvSpPr/>
      </dsp:nvSpPr>
      <dsp:spPr>
        <a:xfrm>
          <a:off x="571331" y="643720"/>
          <a:ext cx="293061" cy="2400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0702"/>
              </a:lnTo>
              <a:lnTo>
                <a:pt x="293061" y="240070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920CD0-9E7E-4542-8F3B-96C94F407ED3}">
      <dsp:nvSpPr>
        <dsp:cNvPr id="0" name=""/>
        <dsp:cNvSpPr/>
      </dsp:nvSpPr>
      <dsp:spPr>
        <a:xfrm>
          <a:off x="864393" y="2821081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 mode de communication  </a:t>
          </a:r>
          <a:endParaRPr lang="fr-BE" sz="1000" kern="1200"/>
        </a:p>
      </dsp:txBody>
      <dsp:txXfrm>
        <a:off x="877476" y="2834164"/>
        <a:ext cx="1849830" cy="420517"/>
      </dsp:txXfrm>
    </dsp:sp>
    <dsp:sp modelId="{5988F0AB-3B77-4089-81E5-935ACFAE75A7}">
      <dsp:nvSpPr>
        <dsp:cNvPr id="0" name=""/>
        <dsp:cNvSpPr/>
      </dsp:nvSpPr>
      <dsp:spPr>
        <a:xfrm>
          <a:off x="571331" y="643720"/>
          <a:ext cx="293061" cy="2882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2291"/>
              </a:lnTo>
              <a:lnTo>
                <a:pt x="293061" y="2882291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FF0A03-E593-4CB6-8AC8-0CBA2C8ABCF4}">
      <dsp:nvSpPr>
        <dsp:cNvPr id="0" name=""/>
        <dsp:cNvSpPr/>
      </dsp:nvSpPr>
      <dsp:spPr>
        <a:xfrm>
          <a:off x="864393" y="3302670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des services aux familles  </a:t>
          </a:r>
          <a:endParaRPr lang="fr-BE" sz="1000" kern="1200"/>
        </a:p>
      </dsp:txBody>
      <dsp:txXfrm>
        <a:off x="877476" y="3315753"/>
        <a:ext cx="1849830" cy="420517"/>
      </dsp:txXfrm>
    </dsp:sp>
    <dsp:sp modelId="{89231EA9-DD08-443E-9319-66E14047C78B}">
      <dsp:nvSpPr>
        <dsp:cNvPr id="0" name=""/>
        <dsp:cNvSpPr/>
      </dsp:nvSpPr>
      <dsp:spPr>
        <a:xfrm>
          <a:off x="571331" y="643720"/>
          <a:ext cx="293061" cy="3363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3880"/>
              </a:lnTo>
              <a:lnTo>
                <a:pt x="293061" y="336388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456113-8D47-47F5-906C-8453F8C3DE7D}">
      <dsp:nvSpPr>
        <dsp:cNvPr id="0" name=""/>
        <dsp:cNvSpPr/>
      </dsp:nvSpPr>
      <dsp:spPr>
        <a:xfrm>
          <a:off x="864393" y="3784258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des partenaires institutionnels et autres  </a:t>
          </a:r>
          <a:endParaRPr lang="fr-BE" sz="1000" kern="1200"/>
        </a:p>
      </dsp:txBody>
      <dsp:txXfrm>
        <a:off x="877476" y="3797341"/>
        <a:ext cx="1849830" cy="420517"/>
      </dsp:txXfrm>
    </dsp:sp>
    <dsp:sp modelId="{4240A4DC-4985-4AB5-8099-B84CC407905B}">
      <dsp:nvSpPr>
        <dsp:cNvPr id="0" name=""/>
        <dsp:cNvSpPr/>
      </dsp:nvSpPr>
      <dsp:spPr>
        <a:xfrm>
          <a:off x="571331" y="643720"/>
          <a:ext cx="293061" cy="3845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5468"/>
              </a:lnTo>
              <a:lnTo>
                <a:pt x="293061" y="3845468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81B995-9014-458C-99F1-6ABCC8DB83D6}">
      <dsp:nvSpPr>
        <dsp:cNvPr id="0" name=""/>
        <dsp:cNvSpPr/>
      </dsp:nvSpPr>
      <dsp:spPr>
        <a:xfrm>
          <a:off x="864393" y="4265847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une culture d’entreprise  </a:t>
          </a:r>
          <a:endParaRPr lang="fr-BE" sz="1000" kern="1200"/>
        </a:p>
      </dsp:txBody>
      <dsp:txXfrm>
        <a:off x="877476" y="4278930"/>
        <a:ext cx="1849830" cy="420517"/>
      </dsp:txXfrm>
    </dsp:sp>
    <dsp:sp modelId="{2FE09E9D-7C23-412A-A0A5-771348BBC87B}">
      <dsp:nvSpPr>
        <dsp:cNvPr id="0" name=""/>
        <dsp:cNvSpPr/>
      </dsp:nvSpPr>
      <dsp:spPr>
        <a:xfrm>
          <a:off x="571331" y="643720"/>
          <a:ext cx="293061" cy="4327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7057"/>
              </a:lnTo>
              <a:lnTo>
                <a:pt x="293061" y="432705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7CF3A-9E7D-48D9-A707-011DAC055F8C}">
      <dsp:nvSpPr>
        <dsp:cNvPr id="0" name=""/>
        <dsp:cNvSpPr/>
      </dsp:nvSpPr>
      <dsp:spPr>
        <a:xfrm>
          <a:off x="864393" y="4747436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dirty="0" smtClean="0"/>
            <a:t>une gestion administrative </a:t>
          </a:r>
          <a:r>
            <a:rPr lang="fr-BE" sz="1000" b="1" i="0" kern="1200" baseline="0" dirty="0" smtClean="0">
              <a:hlinkClick xmlns:r="http://schemas.openxmlformats.org/officeDocument/2006/relationships" r:id="" action="ppaction://noaction"/>
            </a:rPr>
            <a:t>et</a:t>
          </a:r>
          <a:r>
            <a:rPr lang="fr-BE" sz="1000" b="1" i="0" kern="1200" baseline="0" dirty="0" smtClean="0"/>
            <a:t> financière  </a:t>
          </a:r>
          <a:endParaRPr lang="fr-BE" sz="1000" kern="1200" dirty="0"/>
        </a:p>
      </dsp:txBody>
      <dsp:txXfrm>
        <a:off x="877476" y="4760519"/>
        <a:ext cx="1849830" cy="42051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2583FB-3188-4145-A6B8-DDB9FE139292}">
      <dsp:nvSpPr>
        <dsp:cNvPr id="0" name=""/>
        <dsp:cNvSpPr/>
      </dsp:nvSpPr>
      <dsp:spPr>
        <a:xfrm>
          <a:off x="278269" y="723"/>
          <a:ext cx="2930617" cy="6429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600" b="1" i="0" kern="1200" baseline="0" dirty="0" smtClean="0"/>
            <a:t>Une école, c’est:  </a:t>
          </a:r>
          <a:endParaRPr lang="fr-BE" sz="2600" kern="1200" dirty="0"/>
        </a:p>
      </dsp:txBody>
      <dsp:txXfrm>
        <a:off x="297102" y="19556"/>
        <a:ext cx="2892951" cy="605330"/>
      </dsp:txXfrm>
    </dsp:sp>
    <dsp:sp modelId="{B9BD62EF-EA2C-4A3C-9AAE-1D6D5E14A24D}">
      <dsp:nvSpPr>
        <dsp:cNvPr id="0" name=""/>
        <dsp:cNvSpPr/>
      </dsp:nvSpPr>
      <dsp:spPr>
        <a:xfrm>
          <a:off x="571331" y="643720"/>
          <a:ext cx="293061" cy="222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736"/>
              </a:lnTo>
              <a:lnTo>
                <a:pt x="293061" y="222736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8900C1-C6CE-4684-88E0-5FF7C9906901}">
      <dsp:nvSpPr>
        <dsp:cNvPr id="0" name=""/>
        <dsp:cNvSpPr/>
      </dsp:nvSpPr>
      <dsp:spPr>
        <a:xfrm>
          <a:off x="864393" y="678625"/>
          <a:ext cx="1870789" cy="3756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50" b="1" i="0" kern="1200" baseline="0" dirty="0" smtClean="0"/>
            <a:t>une direction  </a:t>
          </a:r>
          <a:endParaRPr lang="fr-BE" sz="1050" kern="1200" dirty="0"/>
        </a:p>
      </dsp:txBody>
      <dsp:txXfrm>
        <a:off x="875396" y="689628"/>
        <a:ext cx="1848783" cy="353655"/>
      </dsp:txXfrm>
    </dsp:sp>
    <dsp:sp modelId="{583B24A0-0497-46B7-8EC2-A10B15730913}">
      <dsp:nvSpPr>
        <dsp:cNvPr id="0" name=""/>
        <dsp:cNvSpPr/>
      </dsp:nvSpPr>
      <dsp:spPr>
        <a:xfrm>
          <a:off x="571331" y="643720"/>
          <a:ext cx="293061" cy="608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8205"/>
              </a:lnTo>
              <a:lnTo>
                <a:pt x="293061" y="60820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4E4FE-4D6C-44FE-A2DB-A38826292403}">
      <dsp:nvSpPr>
        <dsp:cNvPr id="0" name=""/>
        <dsp:cNvSpPr/>
      </dsp:nvSpPr>
      <dsp:spPr>
        <a:xfrm>
          <a:off x="864393" y="1089192"/>
          <a:ext cx="1873780" cy="325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dirty="0" smtClean="0"/>
            <a:t>un pouvoir organisateur  </a:t>
          </a:r>
          <a:endParaRPr lang="fr-BE" sz="1000" kern="1200" dirty="0"/>
        </a:p>
      </dsp:txBody>
      <dsp:txXfrm>
        <a:off x="873926" y="1098725"/>
        <a:ext cx="1854714" cy="306399"/>
      </dsp:txXfrm>
    </dsp:sp>
    <dsp:sp modelId="{A2A23061-7551-40F2-A52D-01C2608685FD}">
      <dsp:nvSpPr>
        <dsp:cNvPr id="0" name=""/>
        <dsp:cNvSpPr/>
      </dsp:nvSpPr>
      <dsp:spPr>
        <a:xfrm>
          <a:off x="571331" y="643720"/>
          <a:ext cx="293061" cy="992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2560"/>
              </a:lnTo>
              <a:lnTo>
                <a:pt x="293061" y="99256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9B442B-A48A-45E4-8131-5B6F8C28B273}">
      <dsp:nvSpPr>
        <dsp:cNvPr id="0" name=""/>
        <dsp:cNvSpPr/>
      </dsp:nvSpPr>
      <dsp:spPr>
        <a:xfrm>
          <a:off x="864393" y="1449564"/>
          <a:ext cx="1870787" cy="373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 public  </a:t>
          </a:r>
          <a:endParaRPr lang="fr-BE" sz="1000" kern="1200"/>
        </a:p>
      </dsp:txBody>
      <dsp:txXfrm>
        <a:off x="875331" y="1460502"/>
        <a:ext cx="1848911" cy="351558"/>
      </dsp:txXfrm>
    </dsp:sp>
    <dsp:sp modelId="{D3C99AD9-7EA9-4048-B741-CE6C09B322BA}">
      <dsp:nvSpPr>
        <dsp:cNvPr id="0" name=""/>
        <dsp:cNvSpPr/>
      </dsp:nvSpPr>
      <dsp:spPr>
        <a:xfrm>
          <a:off x="571331" y="643720"/>
          <a:ext cx="293061" cy="1437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7525"/>
              </a:lnTo>
              <a:lnTo>
                <a:pt x="293061" y="143752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1036C-1871-4976-B1D7-4B441A0D4959}">
      <dsp:nvSpPr>
        <dsp:cNvPr id="0" name=""/>
        <dsp:cNvSpPr/>
      </dsp:nvSpPr>
      <dsp:spPr>
        <a:xfrm>
          <a:off x="864393" y="1857903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une infrastructure </a:t>
          </a:r>
          <a:endParaRPr lang="fr-BE" sz="1000" kern="1200"/>
        </a:p>
      </dsp:txBody>
      <dsp:txXfrm>
        <a:off x="877476" y="1870986"/>
        <a:ext cx="1849830" cy="420517"/>
      </dsp:txXfrm>
    </dsp:sp>
    <dsp:sp modelId="{5BAD10BF-30D5-44CF-B232-FA9B19B61160}">
      <dsp:nvSpPr>
        <dsp:cNvPr id="0" name=""/>
        <dsp:cNvSpPr/>
      </dsp:nvSpPr>
      <dsp:spPr>
        <a:xfrm>
          <a:off x="571331" y="643720"/>
          <a:ext cx="293061" cy="1919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9114"/>
              </a:lnTo>
              <a:lnTo>
                <a:pt x="293061" y="191911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97C574-6E04-4ED0-A985-D11DA134BD11}">
      <dsp:nvSpPr>
        <dsp:cNvPr id="0" name=""/>
        <dsp:cNvSpPr/>
      </dsp:nvSpPr>
      <dsp:spPr>
        <a:xfrm>
          <a:off x="864393" y="2339492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 projet d’établissement  </a:t>
          </a:r>
          <a:endParaRPr lang="fr-BE" sz="1000" kern="1200"/>
        </a:p>
      </dsp:txBody>
      <dsp:txXfrm>
        <a:off x="877476" y="2352575"/>
        <a:ext cx="1849830" cy="420517"/>
      </dsp:txXfrm>
    </dsp:sp>
    <dsp:sp modelId="{AD696921-6D1F-4AF5-B403-05CFEBC7D77A}">
      <dsp:nvSpPr>
        <dsp:cNvPr id="0" name=""/>
        <dsp:cNvSpPr/>
      </dsp:nvSpPr>
      <dsp:spPr>
        <a:xfrm>
          <a:off x="571331" y="643720"/>
          <a:ext cx="293061" cy="2400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0702"/>
              </a:lnTo>
              <a:lnTo>
                <a:pt x="293061" y="240070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920CD0-9E7E-4542-8F3B-96C94F407ED3}">
      <dsp:nvSpPr>
        <dsp:cNvPr id="0" name=""/>
        <dsp:cNvSpPr/>
      </dsp:nvSpPr>
      <dsp:spPr>
        <a:xfrm>
          <a:off x="864393" y="2821081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 mode de communication  </a:t>
          </a:r>
          <a:endParaRPr lang="fr-BE" sz="1000" kern="1200"/>
        </a:p>
      </dsp:txBody>
      <dsp:txXfrm>
        <a:off x="877476" y="2834164"/>
        <a:ext cx="1849830" cy="420517"/>
      </dsp:txXfrm>
    </dsp:sp>
    <dsp:sp modelId="{5988F0AB-3B77-4089-81E5-935ACFAE75A7}">
      <dsp:nvSpPr>
        <dsp:cNvPr id="0" name=""/>
        <dsp:cNvSpPr/>
      </dsp:nvSpPr>
      <dsp:spPr>
        <a:xfrm>
          <a:off x="571331" y="643720"/>
          <a:ext cx="293061" cy="2882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2291"/>
              </a:lnTo>
              <a:lnTo>
                <a:pt x="293061" y="2882291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FF0A03-E593-4CB6-8AC8-0CBA2C8ABCF4}">
      <dsp:nvSpPr>
        <dsp:cNvPr id="0" name=""/>
        <dsp:cNvSpPr/>
      </dsp:nvSpPr>
      <dsp:spPr>
        <a:xfrm>
          <a:off x="864393" y="3302670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des services aux familles  </a:t>
          </a:r>
          <a:endParaRPr lang="fr-BE" sz="1000" kern="1200"/>
        </a:p>
      </dsp:txBody>
      <dsp:txXfrm>
        <a:off x="877476" y="3315753"/>
        <a:ext cx="1849830" cy="420517"/>
      </dsp:txXfrm>
    </dsp:sp>
    <dsp:sp modelId="{89231EA9-DD08-443E-9319-66E14047C78B}">
      <dsp:nvSpPr>
        <dsp:cNvPr id="0" name=""/>
        <dsp:cNvSpPr/>
      </dsp:nvSpPr>
      <dsp:spPr>
        <a:xfrm>
          <a:off x="571331" y="643720"/>
          <a:ext cx="293061" cy="3363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3880"/>
              </a:lnTo>
              <a:lnTo>
                <a:pt x="293061" y="336388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456113-8D47-47F5-906C-8453F8C3DE7D}">
      <dsp:nvSpPr>
        <dsp:cNvPr id="0" name=""/>
        <dsp:cNvSpPr/>
      </dsp:nvSpPr>
      <dsp:spPr>
        <a:xfrm>
          <a:off x="864393" y="3784258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des partenaires institutionnels et autres  </a:t>
          </a:r>
          <a:endParaRPr lang="fr-BE" sz="1000" kern="1200"/>
        </a:p>
      </dsp:txBody>
      <dsp:txXfrm>
        <a:off x="877476" y="3797341"/>
        <a:ext cx="1849830" cy="420517"/>
      </dsp:txXfrm>
    </dsp:sp>
    <dsp:sp modelId="{4240A4DC-4985-4AB5-8099-B84CC407905B}">
      <dsp:nvSpPr>
        <dsp:cNvPr id="0" name=""/>
        <dsp:cNvSpPr/>
      </dsp:nvSpPr>
      <dsp:spPr>
        <a:xfrm>
          <a:off x="571331" y="643720"/>
          <a:ext cx="293061" cy="3845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5468"/>
              </a:lnTo>
              <a:lnTo>
                <a:pt x="293061" y="3845468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81B995-9014-458C-99F1-6ABCC8DB83D6}">
      <dsp:nvSpPr>
        <dsp:cNvPr id="0" name=""/>
        <dsp:cNvSpPr/>
      </dsp:nvSpPr>
      <dsp:spPr>
        <a:xfrm>
          <a:off x="864393" y="4265847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une culture d’entreprise  </a:t>
          </a:r>
          <a:endParaRPr lang="fr-BE" sz="1000" kern="1200"/>
        </a:p>
      </dsp:txBody>
      <dsp:txXfrm>
        <a:off x="877476" y="4278930"/>
        <a:ext cx="1849830" cy="420517"/>
      </dsp:txXfrm>
    </dsp:sp>
    <dsp:sp modelId="{2FE09E9D-7C23-412A-A0A5-771348BBC87B}">
      <dsp:nvSpPr>
        <dsp:cNvPr id="0" name=""/>
        <dsp:cNvSpPr/>
      </dsp:nvSpPr>
      <dsp:spPr>
        <a:xfrm>
          <a:off x="571331" y="643720"/>
          <a:ext cx="293061" cy="4327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7057"/>
              </a:lnTo>
              <a:lnTo>
                <a:pt x="293061" y="432705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7CF3A-9E7D-48D9-A707-011DAC055F8C}">
      <dsp:nvSpPr>
        <dsp:cNvPr id="0" name=""/>
        <dsp:cNvSpPr/>
      </dsp:nvSpPr>
      <dsp:spPr>
        <a:xfrm>
          <a:off x="864393" y="4747436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dirty="0" smtClean="0"/>
            <a:t>une gestion administrative </a:t>
          </a:r>
          <a:r>
            <a:rPr lang="fr-BE" sz="1000" b="1" i="0" kern="1200" baseline="0" dirty="0" smtClean="0">
              <a:hlinkClick xmlns:r="http://schemas.openxmlformats.org/officeDocument/2006/relationships" r:id="" action="ppaction://noaction"/>
            </a:rPr>
            <a:t>et</a:t>
          </a:r>
          <a:r>
            <a:rPr lang="fr-BE" sz="1000" b="1" i="0" kern="1200" baseline="0" dirty="0" smtClean="0"/>
            <a:t> financière  </a:t>
          </a:r>
          <a:endParaRPr lang="fr-BE" sz="1000" kern="1200" dirty="0"/>
        </a:p>
      </dsp:txBody>
      <dsp:txXfrm>
        <a:off x="877476" y="4760519"/>
        <a:ext cx="1849830" cy="42051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2583FB-3188-4145-A6B8-DDB9FE139292}">
      <dsp:nvSpPr>
        <dsp:cNvPr id="0" name=""/>
        <dsp:cNvSpPr/>
      </dsp:nvSpPr>
      <dsp:spPr>
        <a:xfrm>
          <a:off x="278269" y="723"/>
          <a:ext cx="2930617" cy="6429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600" b="1" i="0" kern="1200" baseline="0" dirty="0" smtClean="0"/>
            <a:t>Une école, c’est:  </a:t>
          </a:r>
          <a:endParaRPr lang="fr-BE" sz="2600" kern="1200" dirty="0"/>
        </a:p>
      </dsp:txBody>
      <dsp:txXfrm>
        <a:off x="297102" y="19556"/>
        <a:ext cx="2892951" cy="605330"/>
      </dsp:txXfrm>
    </dsp:sp>
    <dsp:sp modelId="{B9BD62EF-EA2C-4A3C-9AAE-1D6D5E14A24D}">
      <dsp:nvSpPr>
        <dsp:cNvPr id="0" name=""/>
        <dsp:cNvSpPr/>
      </dsp:nvSpPr>
      <dsp:spPr>
        <a:xfrm>
          <a:off x="571331" y="643720"/>
          <a:ext cx="293061" cy="222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736"/>
              </a:lnTo>
              <a:lnTo>
                <a:pt x="293061" y="222736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8900C1-C6CE-4684-88E0-5FF7C9906901}">
      <dsp:nvSpPr>
        <dsp:cNvPr id="0" name=""/>
        <dsp:cNvSpPr/>
      </dsp:nvSpPr>
      <dsp:spPr>
        <a:xfrm>
          <a:off x="864393" y="678625"/>
          <a:ext cx="1870789" cy="3756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50" b="1" i="0" kern="1200" baseline="0" dirty="0" smtClean="0"/>
            <a:t>une direction  </a:t>
          </a:r>
          <a:endParaRPr lang="fr-BE" sz="1050" kern="1200" dirty="0"/>
        </a:p>
      </dsp:txBody>
      <dsp:txXfrm>
        <a:off x="875396" y="689628"/>
        <a:ext cx="1848783" cy="353655"/>
      </dsp:txXfrm>
    </dsp:sp>
    <dsp:sp modelId="{583B24A0-0497-46B7-8EC2-A10B15730913}">
      <dsp:nvSpPr>
        <dsp:cNvPr id="0" name=""/>
        <dsp:cNvSpPr/>
      </dsp:nvSpPr>
      <dsp:spPr>
        <a:xfrm>
          <a:off x="571331" y="643720"/>
          <a:ext cx="293061" cy="608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8205"/>
              </a:lnTo>
              <a:lnTo>
                <a:pt x="293061" y="60820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4E4FE-4D6C-44FE-A2DB-A38826292403}">
      <dsp:nvSpPr>
        <dsp:cNvPr id="0" name=""/>
        <dsp:cNvSpPr/>
      </dsp:nvSpPr>
      <dsp:spPr>
        <a:xfrm>
          <a:off x="864393" y="1089192"/>
          <a:ext cx="1873780" cy="325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dirty="0" smtClean="0"/>
            <a:t>un pouvoir organisateur  </a:t>
          </a:r>
          <a:endParaRPr lang="fr-BE" sz="1000" kern="1200" dirty="0"/>
        </a:p>
      </dsp:txBody>
      <dsp:txXfrm>
        <a:off x="873926" y="1098725"/>
        <a:ext cx="1854714" cy="306399"/>
      </dsp:txXfrm>
    </dsp:sp>
    <dsp:sp modelId="{A2A23061-7551-40F2-A52D-01C2608685FD}">
      <dsp:nvSpPr>
        <dsp:cNvPr id="0" name=""/>
        <dsp:cNvSpPr/>
      </dsp:nvSpPr>
      <dsp:spPr>
        <a:xfrm>
          <a:off x="571331" y="643720"/>
          <a:ext cx="293061" cy="992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2560"/>
              </a:lnTo>
              <a:lnTo>
                <a:pt x="293061" y="99256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9B442B-A48A-45E4-8131-5B6F8C28B273}">
      <dsp:nvSpPr>
        <dsp:cNvPr id="0" name=""/>
        <dsp:cNvSpPr/>
      </dsp:nvSpPr>
      <dsp:spPr>
        <a:xfrm>
          <a:off x="864393" y="1449564"/>
          <a:ext cx="1870787" cy="373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 public  </a:t>
          </a:r>
          <a:endParaRPr lang="fr-BE" sz="1000" kern="1200"/>
        </a:p>
      </dsp:txBody>
      <dsp:txXfrm>
        <a:off x="875331" y="1460502"/>
        <a:ext cx="1848911" cy="351558"/>
      </dsp:txXfrm>
    </dsp:sp>
    <dsp:sp modelId="{D3C99AD9-7EA9-4048-B741-CE6C09B322BA}">
      <dsp:nvSpPr>
        <dsp:cNvPr id="0" name=""/>
        <dsp:cNvSpPr/>
      </dsp:nvSpPr>
      <dsp:spPr>
        <a:xfrm>
          <a:off x="571331" y="643720"/>
          <a:ext cx="293061" cy="1437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7525"/>
              </a:lnTo>
              <a:lnTo>
                <a:pt x="293061" y="143752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1036C-1871-4976-B1D7-4B441A0D4959}">
      <dsp:nvSpPr>
        <dsp:cNvPr id="0" name=""/>
        <dsp:cNvSpPr/>
      </dsp:nvSpPr>
      <dsp:spPr>
        <a:xfrm>
          <a:off x="864393" y="1857903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une infrastructure </a:t>
          </a:r>
          <a:endParaRPr lang="fr-BE" sz="1000" kern="1200"/>
        </a:p>
      </dsp:txBody>
      <dsp:txXfrm>
        <a:off x="877476" y="1870986"/>
        <a:ext cx="1849830" cy="420517"/>
      </dsp:txXfrm>
    </dsp:sp>
    <dsp:sp modelId="{5BAD10BF-30D5-44CF-B232-FA9B19B61160}">
      <dsp:nvSpPr>
        <dsp:cNvPr id="0" name=""/>
        <dsp:cNvSpPr/>
      </dsp:nvSpPr>
      <dsp:spPr>
        <a:xfrm>
          <a:off x="571331" y="643720"/>
          <a:ext cx="293061" cy="1919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9114"/>
              </a:lnTo>
              <a:lnTo>
                <a:pt x="293061" y="191911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97C574-6E04-4ED0-A985-D11DA134BD11}">
      <dsp:nvSpPr>
        <dsp:cNvPr id="0" name=""/>
        <dsp:cNvSpPr/>
      </dsp:nvSpPr>
      <dsp:spPr>
        <a:xfrm>
          <a:off x="864393" y="2339492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 projet d’établissement  </a:t>
          </a:r>
          <a:endParaRPr lang="fr-BE" sz="1000" kern="1200"/>
        </a:p>
      </dsp:txBody>
      <dsp:txXfrm>
        <a:off x="877476" y="2352575"/>
        <a:ext cx="1849830" cy="420517"/>
      </dsp:txXfrm>
    </dsp:sp>
    <dsp:sp modelId="{AD696921-6D1F-4AF5-B403-05CFEBC7D77A}">
      <dsp:nvSpPr>
        <dsp:cNvPr id="0" name=""/>
        <dsp:cNvSpPr/>
      </dsp:nvSpPr>
      <dsp:spPr>
        <a:xfrm>
          <a:off x="571331" y="643720"/>
          <a:ext cx="293061" cy="2400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0702"/>
              </a:lnTo>
              <a:lnTo>
                <a:pt x="293061" y="240070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920CD0-9E7E-4542-8F3B-96C94F407ED3}">
      <dsp:nvSpPr>
        <dsp:cNvPr id="0" name=""/>
        <dsp:cNvSpPr/>
      </dsp:nvSpPr>
      <dsp:spPr>
        <a:xfrm>
          <a:off x="864393" y="2821081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 mode de communication  </a:t>
          </a:r>
          <a:endParaRPr lang="fr-BE" sz="1000" kern="1200"/>
        </a:p>
      </dsp:txBody>
      <dsp:txXfrm>
        <a:off x="877476" y="2834164"/>
        <a:ext cx="1849830" cy="420517"/>
      </dsp:txXfrm>
    </dsp:sp>
    <dsp:sp modelId="{5988F0AB-3B77-4089-81E5-935ACFAE75A7}">
      <dsp:nvSpPr>
        <dsp:cNvPr id="0" name=""/>
        <dsp:cNvSpPr/>
      </dsp:nvSpPr>
      <dsp:spPr>
        <a:xfrm>
          <a:off x="571331" y="643720"/>
          <a:ext cx="293061" cy="2882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2291"/>
              </a:lnTo>
              <a:lnTo>
                <a:pt x="293061" y="2882291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FF0A03-E593-4CB6-8AC8-0CBA2C8ABCF4}">
      <dsp:nvSpPr>
        <dsp:cNvPr id="0" name=""/>
        <dsp:cNvSpPr/>
      </dsp:nvSpPr>
      <dsp:spPr>
        <a:xfrm>
          <a:off x="864393" y="3302670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des services aux familles  </a:t>
          </a:r>
          <a:endParaRPr lang="fr-BE" sz="1000" kern="1200"/>
        </a:p>
      </dsp:txBody>
      <dsp:txXfrm>
        <a:off x="877476" y="3315753"/>
        <a:ext cx="1849830" cy="420517"/>
      </dsp:txXfrm>
    </dsp:sp>
    <dsp:sp modelId="{89231EA9-DD08-443E-9319-66E14047C78B}">
      <dsp:nvSpPr>
        <dsp:cNvPr id="0" name=""/>
        <dsp:cNvSpPr/>
      </dsp:nvSpPr>
      <dsp:spPr>
        <a:xfrm>
          <a:off x="571331" y="643720"/>
          <a:ext cx="293061" cy="3363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3880"/>
              </a:lnTo>
              <a:lnTo>
                <a:pt x="293061" y="336388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456113-8D47-47F5-906C-8453F8C3DE7D}">
      <dsp:nvSpPr>
        <dsp:cNvPr id="0" name=""/>
        <dsp:cNvSpPr/>
      </dsp:nvSpPr>
      <dsp:spPr>
        <a:xfrm>
          <a:off x="864393" y="3784258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des partenaires institutionnels et autres  </a:t>
          </a:r>
          <a:endParaRPr lang="fr-BE" sz="1000" kern="1200"/>
        </a:p>
      </dsp:txBody>
      <dsp:txXfrm>
        <a:off x="877476" y="3797341"/>
        <a:ext cx="1849830" cy="420517"/>
      </dsp:txXfrm>
    </dsp:sp>
    <dsp:sp modelId="{4240A4DC-4985-4AB5-8099-B84CC407905B}">
      <dsp:nvSpPr>
        <dsp:cNvPr id="0" name=""/>
        <dsp:cNvSpPr/>
      </dsp:nvSpPr>
      <dsp:spPr>
        <a:xfrm>
          <a:off x="571331" y="643720"/>
          <a:ext cx="293061" cy="3845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5468"/>
              </a:lnTo>
              <a:lnTo>
                <a:pt x="293061" y="3845468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81B995-9014-458C-99F1-6ABCC8DB83D6}">
      <dsp:nvSpPr>
        <dsp:cNvPr id="0" name=""/>
        <dsp:cNvSpPr/>
      </dsp:nvSpPr>
      <dsp:spPr>
        <a:xfrm>
          <a:off x="864393" y="4265847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une culture d’entreprise  </a:t>
          </a:r>
          <a:endParaRPr lang="fr-BE" sz="1000" kern="1200"/>
        </a:p>
      </dsp:txBody>
      <dsp:txXfrm>
        <a:off x="877476" y="4278930"/>
        <a:ext cx="1849830" cy="420517"/>
      </dsp:txXfrm>
    </dsp:sp>
    <dsp:sp modelId="{2FE09E9D-7C23-412A-A0A5-771348BBC87B}">
      <dsp:nvSpPr>
        <dsp:cNvPr id="0" name=""/>
        <dsp:cNvSpPr/>
      </dsp:nvSpPr>
      <dsp:spPr>
        <a:xfrm>
          <a:off x="571331" y="643720"/>
          <a:ext cx="293061" cy="4327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7057"/>
              </a:lnTo>
              <a:lnTo>
                <a:pt x="293061" y="432705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7CF3A-9E7D-48D9-A707-011DAC055F8C}">
      <dsp:nvSpPr>
        <dsp:cNvPr id="0" name=""/>
        <dsp:cNvSpPr/>
      </dsp:nvSpPr>
      <dsp:spPr>
        <a:xfrm>
          <a:off x="864393" y="4747436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dirty="0" smtClean="0"/>
            <a:t>une gestion administrative </a:t>
          </a:r>
          <a:r>
            <a:rPr lang="fr-BE" sz="1000" b="1" i="0" kern="1200" baseline="0" dirty="0" smtClean="0">
              <a:hlinkClick xmlns:r="http://schemas.openxmlformats.org/officeDocument/2006/relationships" r:id="" action="ppaction://noaction"/>
            </a:rPr>
            <a:t>et</a:t>
          </a:r>
          <a:r>
            <a:rPr lang="fr-BE" sz="1000" b="1" i="0" kern="1200" baseline="0" dirty="0" smtClean="0"/>
            <a:t> financière  </a:t>
          </a:r>
          <a:endParaRPr lang="fr-BE" sz="1000" kern="1200" dirty="0"/>
        </a:p>
      </dsp:txBody>
      <dsp:txXfrm>
        <a:off x="877476" y="4760519"/>
        <a:ext cx="1849830" cy="42051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2583FB-3188-4145-A6B8-DDB9FE139292}">
      <dsp:nvSpPr>
        <dsp:cNvPr id="0" name=""/>
        <dsp:cNvSpPr/>
      </dsp:nvSpPr>
      <dsp:spPr>
        <a:xfrm>
          <a:off x="278269" y="723"/>
          <a:ext cx="2930617" cy="6429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600" b="1" i="0" kern="1200" baseline="0" dirty="0" smtClean="0"/>
            <a:t>Une école, c’est:  </a:t>
          </a:r>
          <a:endParaRPr lang="fr-BE" sz="2600" kern="1200" dirty="0"/>
        </a:p>
      </dsp:txBody>
      <dsp:txXfrm>
        <a:off x="297102" y="19556"/>
        <a:ext cx="2892951" cy="605330"/>
      </dsp:txXfrm>
    </dsp:sp>
    <dsp:sp modelId="{B9BD62EF-EA2C-4A3C-9AAE-1D6D5E14A24D}">
      <dsp:nvSpPr>
        <dsp:cNvPr id="0" name=""/>
        <dsp:cNvSpPr/>
      </dsp:nvSpPr>
      <dsp:spPr>
        <a:xfrm>
          <a:off x="571331" y="643720"/>
          <a:ext cx="293061" cy="222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736"/>
              </a:lnTo>
              <a:lnTo>
                <a:pt x="293061" y="222736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8900C1-C6CE-4684-88E0-5FF7C9906901}">
      <dsp:nvSpPr>
        <dsp:cNvPr id="0" name=""/>
        <dsp:cNvSpPr/>
      </dsp:nvSpPr>
      <dsp:spPr>
        <a:xfrm>
          <a:off x="864393" y="678625"/>
          <a:ext cx="1870789" cy="3756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50" b="1" i="0" kern="1200" baseline="0" dirty="0" smtClean="0"/>
            <a:t>une direction  </a:t>
          </a:r>
          <a:endParaRPr lang="fr-BE" sz="1050" kern="1200" dirty="0"/>
        </a:p>
      </dsp:txBody>
      <dsp:txXfrm>
        <a:off x="875396" y="689628"/>
        <a:ext cx="1848783" cy="353655"/>
      </dsp:txXfrm>
    </dsp:sp>
    <dsp:sp modelId="{583B24A0-0497-46B7-8EC2-A10B15730913}">
      <dsp:nvSpPr>
        <dsp:cNvPr id="0" name=""/>
        <dsp:cNvSpPr/>
      </dsp:nvSpPr>
      <dsp:spPr>
        <a:xfrm>
          <a:off x="571331" y="643720"/>
          <a:ext cx="293061" cy="608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8205"/>
              </a:lnTo>
              <a:lnTo>
                <a:pt x="293061" y="60820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4E4FE-4D6C-44FE-A2DB-A38826292403}">
      <dsp:nvSpPr>
        <dsp:cNvPr id="0" name=""/>
        <dsp:cNvSpPr/>
      </dsp:nvSpPr>
      <dsp:spPr>
        <a:xfrm>
          <a:off x="864393" y="1089192"/>
          <a:ext cx="1873780" cy="325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dirty="0" smtClean="0"/>
            <a:t>un pouvoir organisateur  </a:t>
          </a:r>
          <a:endParaRPr lang="fr-BE" sz="1000" kern="1200" dirty="0"/>
        </a:p>
      </dsp:txBody>
      <dsp:txXfrm>
        <a:off x="873926" y="1098725"/>
        <a:ext cx="1854714" cy="306399"/>
      </dsp:txXfrm>
    </dsp:sp>
    <dsp:sp modelId="{A2A23061-7551-40F2-A52D-01C2608685FD}">
      <dsp:nvSpPr>
        <dsp:cNvPr id="0" name=""/>
        <dsp:cNvSpPr/>
      </dsp:nvSpPr>
      <dsp:spPr>
        <a:xfrm>
          <a:off x="571331" y="643720"/>
          <a:ext cx="293061" cy="992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2560"/>
              </a:lnTo>
              <a:lnTo>
                <a:pt x="293061" y="99256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9B442B-A48A-45E4-8131-5B6F8C28B273}">
      <dsp:nvSpPr>
        <dsp:cNvPr id="0" name=""/>
        <dsp:cNvSpPr/>
      </dsp:nvSpPr>
      <dsp:spPr>
        <a:xfrm>
          <a:off x="864393" y="1449564"/>
          <a:ext cx="1870787" cy="373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 public  </a:t>
          </a:r>
          <a:endParaRPr lang="fr-BE" sz="1000" kern="1200"/>
        </a:p>
      </dsp:txBody>
      <dsp:txXfrm>
        <a:off x="875331" y="1460502"/>
        <a:ext cx="1848911" cy="351558"/>
      </dsp:txXfrm>
    </dsp:sp>
    <dsp:sp modelId="{D3C99AD9-7EA9-4048-B741-CE6C09B322BA}">
      <dsp:nvSpPr>
        <dsp:cNvPr id="0" name=""/>
        <dsp:cNvSpPr/>
      </dsp:nvSpPr>
      <dsp:spPr>
        <a:xfrm>
          <a:off x="571331" y="643720"/>
          <a:ext cx="293061" cy="1437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7525"/>
              </a:lnTo>
              <a:lnTo>
                <a:pt x="293061" y="143752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1036C-1871-4976-B1D7-4B441A0D4959}">
      <dsp:nvSpPr>
        <dsp:cNvPr id="0" name=""/>
        <dsp:cNvSpPr/>
      </dsp:nvSpPr>
      <dsp:spPr>
        <a:xfrm>
          <a:off x="864393" y="1857903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une infrastructure </a:t>
          </a:r>
          <a:endParaRPr lang="fr-BE" sz="1000" kern="1200"/>
        </a:p>
      </dsp:txBody>
      <dsp:txXfrm>
        <a:off x="877476" y="1870986"/>
        <a:ext cx="1849830" cy="420517"/>
      </dsp:txXfrm>
    </dsp:sp>
    <dsp:sp modelId="{5BAD10BF-30D5-44CF-B232-FA9B19B61160}">
      <dsp:nvSpPr>
        <dsp:cNvPr id="0" name=""/>
        <dsp:cNvSpPr/>
      </dsp:nvSpPr>
      <dsp:spPr>
        <a:xfrm>
          <a:off x="571331" y="643720"/>
          <a:ext cx="293061" cy="1919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9114"/>
              </a:lnTo>
              <a:lnTo>
                <a:pt x="293061" y="191911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97C574-6E04-4ED0-A985-D11DA134BD11}">
      <dsp:nvSpPr>
        <dsp:cNvPr id="0" name=""/>
        <dsp:cNvSpPr/>
      </dsp:nvSpPr>
      <dsp:spPr>
        <a:xfrm>
          <a:off x="864393" y="2339492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 projet d’établissement  </a:t>
          </a:r>
          <a:endParaRPr lang="fr-BE" sz="1000" kern="1200"/>
        </a:p>
      </dsp:txBody>
      <dsp:txXfrm>
        <a:off x="877476" y="2352575"/>
        <a:ext cx="1849830" cy="420517"/>
      </dsp:txXfrm>
    </dsp:sp>
    <dsp:sp modelId="{AD696921-6D1F-4AF5-B403-05CFEBC7D77A}">
      <dsp:nvSpPr>
        <dsp:cNvPr id="0" name=""/>
        <dsp:cNvSpPr/>
      </dsp:nvSpPr>
      <dsp:spPr>
        <a:xfrm>
          <a:off x="571331" y="643720"/>
          <a:ext cx="293061" cy="2400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0702"/>
              </a:lnTo>
              <a:lnTo>
                <a:pt x="293061" y="240070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920CD0-9E7E-4542-8F3B-96C94F407ED3}">
      <dsp:nvSpPr>
        <dsp:cNvPr id="0" name=""/>
        <dsp:cNvSpPr/>
      </dsp:nvSpPr>
      <dsp:spPr>
        <a:xfrm>
          <a:off x="864393" y="2821081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 mode de communication  </a:t>
          </a:r>
          <a:endParaRPr lang="fr-BE" sz="1000" kern="1200"/>
        </a:p>
      </dsp:txBody>
      <dsp:txXfrm>
        <a:off x="877476" y="2834164"/>
        <a:ext cx="1849830" cy="420517"/>
      </dsp:txXfrm>
    </dsp:sp>
    <dsp:sp modelId="{5988F0AB-3B77-4089-81E5-935ACFAE75A7}">
      <dsp:nvSpPr>
        <dsp:cNvPr id="0" name=""/>
        <dsp:cNvSpPr/>
      </dsp:nvSpPr>
      <dsp:spPr>
        <a:xfrm>
          <a:off x="571331" y="643720"/>
          <a:ext cx="293061" cy="2882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2291"/>
              </a:lnTo>
              <a:lnTo>
                <a:pt x="293061" y="2882291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FF0A03-E593-4CB6-8AC8-0CBA2C8ABCF4}">
      <dsp:nvSpPr>
        <dsp:cNvPr id="0" name=""/>
        <dsp:cNvSpPr/>
      </dsp:nvSpPr>
      <dsp:spPr>
        <a:xfrm>
          <a:off x="864393" y="3302670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des services aux familles  </a:t>
          </a:r>
          <a:endParaRPr lang="fr-BE" sz="1000" kern="1200"/>
        </a:p>
      </dsp:txBody>
      <dsp:txXfrm>
        <a:off x="877476" y="3315753"/>
        <a:ext cx="1849830" cy="420517"/>
      </dsp:txXfrm>
    </dsp:sp>
    <dsp:sp modelId="{89231EA9-DD08-443E-9319-66E14047C78B}">
      <dsp:nvSpPr>
        <dsp:cNvPr id="0" name=""/>
        <dsp:cNvSpPr/>
      </dsp:nvSpPr>
      <dsp:spPr>
        <a:xfrm>
          <a:off x="571331" y="643720"/>
          <a:ext cx="293061" cy="3363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3880"/>
              </a:lnTo>
              <a:lnTo>
                <a:pt x="293061" y="336388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456113-8D47-47F5-906C-8453F8C3DE7D}">
      <dsp:nvSpPr>
        <dsp:cNvPr id="0" name=""/>
        <dsp:cNvSpPr/>
      </dsp:nvSpPr>
      <dsp:spPr>
        <a:xfrm>
          <a:off x="864393" y="3784258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des partenaires institutionnels et autres  </a:t>
          </a:r>
          <a:endParaRPr lang="fr-BE" sz="1000" kern="1200"/>
        </a:p>
      </dsp:txBody>
      <dsp:txXfrm>
        <a:off x="877476" y="3797341"/>
        <a:ext cx="1849830" cy="420517"/>
      </dsp:txXfrm>
    </dsp:sp>
    <dsp:sp modelId="{4240A4DC-4985-4AB5-8099-B84CC407905B}">
      <dsp:nvSpPr>
        <dsp:cNvPr id="0" name=""/>
        <dsp:cNvSpPr/>
      </dsp:nvSpPr>
      <dsp:spPr>
        <a:xfrm>
          <a:off x="571331" y="643720"/>
          <a:ext cx="293061" cy="3845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5468"/>
              </a:lnTo>
              <a:lnTo>
                <a:pt x="293061" y="3845468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81B995-9014-458C-99F1-6ABCC8DB83D6}">
      <dsp:nvSpPr>
        <dsp:cNvPr id="0" name=""/>
        <dsp:cNvSpPr/>
      </dsp:nvSpPr>
      <dsp:spPr>
        <a:xfrm>
          <a:off x="864393" y="4265847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smtClean="0"/>
            <a:t>une culture d’entreprise  </a:t>
          </a:r>
          <a:endParaRPr lang="fr-BE" sz="1000" kern="1200"/>
        </a:p>
      </dsp:txBody>
      <dsp:txXfrm>
        <a:off x="877476" y="4278930"/>
        <a:ext cx="1849830" cy="420517"/>
      </dsp:txXfrm>
    </dsp:sp>
    <dsp:sp modelId="{2FE09E9D-7C23-412A-A0A5-771348BBC87B}">
      <dsp:nvSpPr>
        <dsp:cNvPr id="0" name=""/>
        <dsp:cNvSpPr/>
      </dsp:nvSpPr>
      <dsp:spPr>
        <a:xfrm>
          <a:off x="571331" y="643720"/>
          <a:ext cx="293061" cy="4327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7057"/>
              </a:lnTo>
              <a:lnTo>
                <a:pt x="293061" y="432705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7CF3A-9E7D-48D9-A707-011DAC055F8C}">
      <dsp:nvSpPr>
        <dsp:cNvPr id="0" name=""/>
        <dsp:cNvSpPr/>
      </dsp:nvSpPr>
      <dsp:spPr>
        <a:xfrm>
          <a:off x="864393" y="4747436"/>
          <a:ext cx="1875996" cy="446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i="0" kern="1200" baseline="0" dirty="0" smtClean="0"/>
            <a:t>une gestion administrative </a:t>
          </a:r>
          <a:r>
            <a:rPr lang="fr-BE" sz="1000" b="1" i="0" kern="1200" baseline="0" dirty="0" smtClean="0">
              <a:hlinkClick xmlns:r="http://schemas.openxmlformats.org/officeDocument/2006/relationships" r:id="" action="ppaction://noaction"/>
            </a:rPr>
            <a:t>et</a:t>
          </a:r>
          <a:r>
            <a:rPr lang="fr-BE" sz="1000" b="1" i="0" kern="1200" baseline="0" dirty="0" smtClean="0"/>
            <a:t> financière  </a:t>
          </a:r>
          <a:endParaRPr lang="fr-BE" sz="1000" kern="1200" dirty="0"/>
        </a:p>
      </dsp:txBody>
      <dsp:txXfrm>
        <a:off x="877476" y="4760519"/>
        <a:ext cx="1849830" cy="420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123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1312922" y="1027081"/>
            <a:ext cx="4933800" cy="370043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1169636" y="5086798"/>
            <a:ext cx="5226116" cy="410723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023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fr-FR" sz="2400" b="0" i="0" u="none" strike="noStrike" kern="0" cap="none" spc="0" baseline="0">
        <a:solidFill>
          <a:srgbClr val="000000"/>
        </a:solidFill>
        <a:uFillTx/>
        <a:latin typeface="Thorndale" pitchFamily="18"/>
        <a:cs typeface="Arial Unicode M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4972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334290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06836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8453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700666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522816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726983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857244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901203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456435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05662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67037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2521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84375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14880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8354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3884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826137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00814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7391682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9912615" y="336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0080625" cy="277188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61290" y="7045618"/>
            <a:ext cx="9737884" cy="3412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512094" y="3107866"/>
            <a:ext cx="7056438" cy="1931917"/>
          </a:xfrm>
        </p:spPr>
        <p:txBody>
          <a:bodyPr/>
          <a:lstStyle>
            <a:lvl1pPr marL="0" indent="0" algn="ctr">
              <a:buNone/>
              <a:defRPr sz="1800" b="1" cap="all" spc="276" baseline="0">
                <a:solidFill>
                  <a:schemeClr val="tx2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6/30/2015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71371" y="2667725"/>
            <a:ext cx="973788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8010" y="167993"/>
            <a:ext cx="9737884" cy="721697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704292" y="2331740"/>
            <a:ext cx="672042" cy="67197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808458" y="2435895"/>
            <a:ext cx="463709" cy="46366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788297" y="2424487"/>
            <a:ext cx="504031" cy="486479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756047" y="419982"/>
            <a:ext cx="8568531" cy="1931917"/>
          </a:xfrm>
        </p:spPr>
        <p:txBody>
          <a:bodyPr anchor="b"/>
          <a:lstStyle>
            <a:lvl1pPr>
              <a:defRPr sz="46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19" y="445017"/>
            <a:ext cx="147478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963" y="345864"/>
            <a:ext cx="1109662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6/30/2015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7391682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728479" y="0"/>
            <a:ext cx="2352146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0080625" cy="17135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61290" y="7045618"/>
            <a:ext cx="9737884" cy="3412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68010" y="171353"/>
            <a:ext cx="9737884" cy="721697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434156" y="3613525"/>
            <a:ext cx="688434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7540307" y="3225112"/>
            <a:ext cx="672042" cy="67197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7644474" y="3329267"/>
            <a:ext cx="463709" cy="46366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624313" y="3317859"/>
            <a:ext cx="504031" cy="486479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36021" y="335986"/>
            <a:ext cx="7224448" cy="6416978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6/30/2015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148505" y="335987"/>
            <a:ext cx="1596099" cy="645022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6/30/2015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808458" y="1131386"/>
            <a:ext cx="504031" cy="486479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32661" y="1683288"/>
            <a:ext cx="9374981" cy="5039783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7391682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9912615" y="20999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68010" y="2519891"/>
            <a:ext cx="9737884" cy="3359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71371" y="156917"/>
            <a:ext cx="9737884" cy="2358619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08595" y="3023870"/>
            <a:ext cx="7143942" cy="1844421"/>
          </a:xfrm>
        </p:spPr>
        <p:txBody>
          <a:bodyPr anchor="t"/>
          <a:lstStyle>
            <a:lvl1pPr marL="0" indent="0" algn="ctr">
              <a:buNone/>
              <a:defRPr sz="1800" b="1" cap="all" spc="276" baseline="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61290" y="7045618"/>
            <a:ext cx="9737884" cy="3412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68010" y="167993"/>
            <a:ext cx="9737884" cy="721697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6/30/2015</a:t>
            </a:fld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68010" y="2687884"/>
            <a:ext cx="973788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704292" y="2331740"/>
            <a:ext cx="672042" cy="67197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808458" y="2435895"/>
            <a:ext cx="463709" cy="46366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788297" y="2424487"/>
            <a:ext cx="504031" cy="486479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300" y="587975"/>
            <a:ext cx="8568531" cy="1679928"/>
          </a:xfrm>
        </p:spPr>
        <p:txBody>
          <a:bodyPr anchor="b"/>
          <a:lstStyle>
            <a:lvl1pPr algn="ctr">
              <a:buNone/>
              <a:defRPr sz="46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2661" y="251989"/>
            <a:ext cx="9408583" cy="836604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384396" y="7065776"/>
            <a:ext cx="3356848" cy="403183"/>
          </a:xfrm>
        </p:spPr>
        <p:txBody>
          <a:bodyPr/>
          <a:lstStyle/>
          <a:p>
            <a:fld id="{B6EE300C-6FC5-4FC3-AF1A-075E4F50620D}" type="datetime1">
              <a:rPr lang="en-US" smtClean="0"/>
              <a:pPr/>
              <a:t>6/30/2015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5030479" y="1736865"/>
            <a:ext cx="9835" cy="5312669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32661" y="1511935"/>
            <a:ext cx="4452276" cy="5160738"/>
          </a:xfrm>
        </p:spPr>
        <p:txBody>
          <a:bodyPr/>
          <a:lstStyle>
            <a:lvl1pPr>
              <a:defRPr sz="28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5292328" y="1511935"/>
            <a:ext cx="4452276" cy="5160738"/>
          </a:xfrm>
        </p:spPr>
        <p:txBody>
          <a:bodyPr/>
          <a:lstStyle>
            <a:lvl1pPr>
              <a:defRPr sz="28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5040313" y="2425395"/>
            <a:ext cx="0" cy="461644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0080625" cy="159593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7391682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9912615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68010" y="1511935"/>
            <a:ext cx="9737884" cy="1007957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60870" y="7045617"/>
            <a:ext cx="9737884" cy="34270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32660" y="1679928"/>
            <a:ext cx="4454027" cy="807968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400" b="1" dirty="0" smtClean="0">
                <a:solidFill>
                  <a:srgbClr val="FFFFFF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5282109" y="1679928"/>
            <a:ext cx="4455776" cy="806365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400" b="1"/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6/30/2015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36021" y="7065776"/>
            <a:ext cx="3948245" cy="403183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68010" y="1411139"/>
            <a:ext cx="973788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68010" y="171353"/>
            <a:ext cx="9737884" cy="721697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32661" y="2724242"/>
            <a:ext cx="4455636" cy="4209083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5292328" y="2724242"/>
            <a:ext cx="4452276" cy="4213259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704292" y="1053853"/>
            <a:ext cx="672042" cy="67197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808458" y="1158008"/>
            <a:ext cx="463709" cy="46366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788297" y="1149071"/>
            <a:ext cx="504031" cy="486479"/>
          </a:xfrm>
        </p:spPr>
        <p:txBody>
          <a:bodyPr/>
          <a:lstStyle>
            <a:lvl1pPr algn="ctr">
              <a:defRPr/>
            </a:lvl1pPr>
          </a:lstStyle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6/30/2015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788297" y="1142021"/>
            <a:ext cx="504031" cy="486479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7391682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0080625" cy="17135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9912615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1290" y="7045618"/>
            <a:ext cx="9737884" cy="3412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8010" y="174712"/>
            <a:ext cx="9737884" cy="721697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6/30/2015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704292" y="6971700"/>
            <a:ext cx="672042" cy="48647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68010" y="167993"/>
            <a:ext cx="9737884" cy="33598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7391682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9912615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0080625" cy="13103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68010" y="671971"/>
            <a:ext cx="3024188" cy="6467722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0026" y="1007957"/>
            <a:ext cx="2604161" cy="1091953"/>
          </a:xfrm>
        </p:spPr>
        <p:txBody>
          <a:bodyPr anchor="b">
            <a:noAutofit/>
          </a:bodyPr>
          <a:lstStyle>
            <a:lvl1pPr algn="l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20026" y="2183907"/>
            <a:ext cx="2604161" cy="4569054"/>
          </a:xfrm>
        </p:spPr>
        <p:txBody>
          <a:bodyPr/>
          <a:lstStyle>
            <a:lvl1pPr marL="0" indent="0">
              <a:spcAft>
                <a:spcPts val="1102"/>
              </a:spcAft>
              <a:buNone/>
              <a:defRPr sz="1800">
                <a:solidFill>
                  <a:srgbClr val="FFFFFF"/>
                </a:solidFill>
              </a:defRPr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68010" y="167993"/>
            <a:ext cx="9737884" cy="721697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68010" y="587975"/>
            <a:ext cx="973788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444214" y="755967"/>
            <a:ext cx="6216385" cy="596374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428088" y="251989"/>
            <a:ext cx="672042" cy="67197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532255" y="356145"/>
            <a:ext cx="463709" cy="46366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512094" y="344736"/>
            <a:ext cx="504031" cy="486479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64650" y="7042012"/>
            <a:ext cx="9737884" cy="3412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6/30/2015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2661" y="7066773"/>
            <a:ext cx="3729831" cy="403183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68010" y="587975"/>
            <a:ext cx="973788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7391682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9912615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68010" y="167993"/>
            <a:ext cx="9737884" cy="33262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68010" y="671971"/>
            <a:ext cx="3024188" cy="6467722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68010" y="171353"/>
            <a:ext cx="9737884" cy="721697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428088" y="251989"/>
            <a:ext cx="672042" cy="67197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532255" y="356145"/>
            <a:ext cx="463709" cy="46366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512094" y="344736"/>
            <a:ext cx="504031" cy="486479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07705" y="5543762"/>
            <a:ext cx="6468401" cy="1343942"/>
          </a:xfrm>
        </p:spPr>
        <p:txBody>
          <a:bodyPr anchor="t">
            <a:noAutofit/>
          </a:bodyPr>
          <a:lstStyle>
            <a:lvl1pPr algn="l">
              <a:buNone/>
              <a:defRPr sz="26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307705" y="671971"/>
            <a:ext cx="6468401" cy="4703798"/>
          </a:xfrm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20026" y="1091953"/>
            <a:ext cx="2688167" cy="5795751"/>
          </a:xfrm>
        </p:spPr>
        <p:txBody>
          <a:bodyPr/>
          <a:lstStyle>
            <a:lvl1pPr marL="0" indent="0">
              <a:spcAft>
                <a:spcPts val="1102"/>
              </a:spcAft>
              <a:buFontTx/>
              <a:buNone/>
              <a:defRPr sz="1800">
                <a:solidFill>
                  <a:srgbClr val="FFFFFF"/>
                </a:solidFill>
              </a:defRPr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64650" y="7042012"/>
            <a:ext cx="9737884" cy="3412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381036" y="7060309"/>
            <a:ext cx="3356848" cy="403183"/>
          </a:xfrm>
        </p:spPr>
        <p:txBody>
          <a:bodyPr/>
          <a:lstStyle/>
          <a:p>
            <a:fld id="{327B613C-1AD7-49D3-885D-F654C5CDBAA6}" type="datetime1">
              <a:rPr lang="en-US" smtClean="0"/>
              <a:pPr/>
              <a:t>6/30/2015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2661" y="7066773"/>
            <a:ext cx="3951605" cy="40318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7391682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0080625" cy="153593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9912615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64650" y="7042012"/>
            <a:ext cx="9737884" cy="3412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384396" y="7060309"/>
            <a:ext cx="3356848" cy="403183"/>
          </a:xfrm>
          <a:prstGeom prst="rect">
            <a:avLst/>
          </a:prstGeom>
        </p:spPr>
        <p:txBody>
          <a:bodyPr vert="horz" lIns="100794" tIns="50397" rIns="100794" bIns="50397"/>
          <a:lstStyle>
            <a:lvl1pPr algn="r" eaLnBrk="1" latinLnBrk="0" hangingPunct="1">
              <a:defRPr kumimoji="0" sz="1500">
                <a:solidFill>
                  <a:srgbClr val="FFFFFF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6/30/2015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36021" y="7066773"/>
            <a:ext cx="3948245" cy="403183"/>
          </a:xfrm>
          <a:prstGeom prst="rect">
            <a:avLst/>
          </a:prstGeom>
        </p:spPr>
        <p:txBody>
          <a:bodyPr vert="horz" lIns="100794" tIns="50397" rIns="100794" bIns="50397"/>
          <a:lstStyle>
            <a:lvl1pPr algn="l" eaLnBrk="1" latinLnBrk="0" hangingPunct="1">
              <a:defRPr kumimoji="0" sz="13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68010" y="171353"/>
            <a:ext cx="9737884" cy="721697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68010" y="1407373"/>
            <a:ext cx="973788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704292" y="1053853"/>
            <a:ext cx="672042" cy="67197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808458" y="1158008"/>
            <a:ext cx="463709" cy="46366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788297" y="1146600"/>
            <a:ext cx="504031" cy="486479"/>
          </a:xfrm>
          <a:prstGeom prst="rect">
            <a:avLst/>
          </a:prstGeom>
        </p:spPr>
        <p:txBody>
          <a:bodyPr vert="horz" lIns="50397" tIns="50397" rIns="50397" bIns="50397" anchor="ctr">
            <a:normAutofit/>
          </a:bodyPr>
          <a:lstStyle>
            <a:lvl1pPr algn="ctr" eaLnBrk="1" latinLnBrk="0" hangingPunct="1">
              <a:defRPr kumimoji="0" sz="18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32661" y="251989"/>
            <a:ext cx="9408583" cy="836604"/>
          </a:xfrm>
          <a:prstGeom prst="rect">
            <a:avLst/>
          </a:prstGeom>
        </p:spPr>
        <p:txBody>
          <a:bodyPr vert="horz" lIns="100794" tIns="50397" rIns="100794" bIns="50397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32661" y="1679928"/>
            <a:ext cx="9408583" cy="5070022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pic>
        <p:nvPicPr>
          <p:cNvPr id="20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19" y="457681"/>
            <a:ext cx="147478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963" y="389932"/>
            <a:ext cx="1109662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6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302383" indent="-302383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04766" indent="-302383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07149" indent="-251986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9532" indent="-251986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511915" indent="-251986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298" indent="-201589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16681" indent="-201589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318269" indent="-201589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620652" indent="-201589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5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ogo-segec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2674" y="303461"/>
            <a:ext cx="1105719" cy="785415"/>
          </a:xfrm>
          <a:prstGeom prst="rect">
            <a:avLst/>
          </a:prstGeom>
        </p:spPr>
      </p:pic>
      <p:sp>
        <p:nvSpPr>
          <p:cNvPr id="154" name="Rectangle 153"/>
          <p:cNvSpPr/>
          <p:nvPr/>
        </p:nvSpPr>
        <p:spPr>
          <a:xfrm>
            <a:off x="436430" y="2056505"/>
            <a:ext cx="655873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latin typeface="Corbel"/>
                <a:cs typeface="Corbel"/>
              </a:rPr>
              <a:t> </a:t>
            </a:r>
            <a:endParaRPr lang="fr-FR" sz="3600" b="1" dirty="0">
              <a:solidFill>
                <a:schemeClr val="bg1"/>
              </a:solidFill>
              <a:latin typeface="Corbel"/>
              <a:cs typeface="Corbel"/>
            </a:endParaRPr>
          </a:p>
          <a:p>
            <a:endParaRPr lang="fr-FR" sz="32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66360" y="844836"/>
            <a:ext cx="55913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dirty="0" smtClean="0"/>
              <a:t> </a:t>
            </a:r>
            <a:endParaRPr lang="fr-BE" dirty="0"/>
          </a:p>
        </p:txBody>
      </p:sp>
      <p:sp>
        <p:nvSpPr>
          <p:cNvPr id="12" name="ZoneTexte 11"/>
          <p:cNvSpPr txBox="1"/>
          <p:nvPr/>
        </p:nvSpPr>
        <p:spPr>
          <a:xfrm>
            <a:off x="423997" y="2132814"/>
            <a:ext cx="8750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Aucun de nous ne sait… </a:t>
            </a:r>
          </a:p>
          <a:p>
            <a:r>
              <a:rPr lang="fr-BE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…ce que  nous savons tous ensemble !</a:t>
            </a:r>
            <a:endParaRPr lang="fr-BE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207766" y="4245084"/>
            <a:ext cx="3829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Euripide,  dramaturge</a:t>
            </a:r>
            <a:endParaRPr lang="fr-BE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75" y="4429767"/>
            <a:ext cx="2438400" cy="1876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057765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4202" y="1805813"/>
            <a:ext cx="5970984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BE" sz="2000" dirty="0" smtClean="0">
                <a:solidFill>
                  <a:schemeClr val="bg1"/>
                </a:solidFill>
              </a:rPr>
              <a:t>Des réflexions possibles en entité ?</a:t>
            </a:r>
            <a:endParaRPr lang="fr-BE" sz="2000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76518" y="2741167"/>
            <a:ext cx="5658668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fr-BE" sz="2000" dirty="0"/>
              <a:t>Comment l’entité favorise-t-elle la présence ou la représentation de chacune de ses écoles dans les </a:t>
            </a:r>
            <a:r>
              <a:rPr lang="fr-BE" sz="2000" dirty="0" smtClean="0"/>
              <a:t>initiatives </a:t>
            </a:r>
            <a:r>
              <a:rPr lang="fr-BE" sz="2000" dirty="0"/>
              <a:t>qu’elle mène ?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476518" y="3912365"/>
            <a:ext cx="5658668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BE" sz="2000" dirty="0"/>
              <a:t>Dans quels domaines spécifiques et avec quels mécanismes l’Entité pourrait-elle évoluer vers un lieu de gestion qui allègerait le travail des directions ? 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76518" y="5391339"/>
            <a:ext cx="5658668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BE" sz="2000" dirty="0"/>
              <a:t>Comment l’Entité, dans ses pratiques, peut-elle </a:t>
            </a:r>
            <a:r>
              <a:rPr lang="fr-BE" sz="2000" dirty="0" smtClean="0"/>
              <a:t>s’impliquer dans l’insertion </a:t>
            </a:r>
            <a:r>
              <a:rPr lang="fr-BE" sz="2000" dirty="0"/>
              <a:t>professionnelle d’une nouvelle direction, </a:t>
            </a:r>
            <a:r>
              <a:rPr lang="fr-BE" sz="2000" dirty="0" smtClean="0"/>
              <a:t>le soutien de ses jeunes enseignants</a:t>
            </a:r>
            <a:r>
              <a:rPr lang="fr-BE" sz="2000" dirty="0"/>
              <a:t>, </a:t>
            </a:r>
            <a:r>
              <a:rPr lang="fr-BE" sz="2000" dirty="0" smtClean="0"/>
              <a:t>le tutorat, le compagnonnage, …,</a:t>
            </a:r>
            <a:endParaRPr lang="fr-BE" sz="2000" dirty="0"/>
          </a:p>
        </p:txBody>
      </p:sp>
      <p:sp>
        <p:nvSpPr>
          <p:cNvPr id="15" name="Rectangle 14"/>
          <p:cNvSpPr/>
          <p:nvPr/>
        </p:nvSpPr>
        <p:spPr>
          <a:xfrm>
            <a:off x="2337555" y="386635"/>
            <a:ext cx="518072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BE" sz="40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u</a:t>
            </a:r>
            <a:r>
              <a:rPr lang="fr-BE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ne direction</a:t>
            </a:r>
            <a:endParaRPr lang="fr-BE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17" name="Diagramme 16"/>
          <p:cNvGraphicFramePr/>
          <p:nvPr>
            <p:extLst/>
          </p:nvPr>
        </p:nvGraphicFramePr>
        <p:xfrm>
          <a:off x="6181908" y="1669094"/>
          <a:ext cx="3487157" cy="5194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175905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4202" y="1805813"/>
            <a:ext cx="5970984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BE" sz="2000" dirty="0" smtClean="0">
                <a:solidFill>
                  <a:schemeClr val="bg1"/>
                </a:solidFill>
              </a:rPr>
              <a:t>Des réflexions possibles en entité ?</a:t>
            </a:r>
            <a:endParaRPr lang="fr-BE" sz="2000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76518" y="2741167"/>
            <a:ext cx="5658668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BE" sz="2000" dirty="0" smtClean="0"/>
              <a:t>Comment l’Entité peut-elle s’impliquer dans le renforcement et le recrutement des </a:t>
            </a:r>
            <a:r>
              <a:rPr lang="fr-BE" sz="2000" dirty="0"/>
              <a:t>membres </a:t>
            </a:r>
            <a:r>
              <a:rPr lang="fr-BE" sz="2000" dirty="0" smtClean="0"/>
              <a:t>des </a:t>
            </a:r>
            <a:r>
              <a:rPr lang="fr-BE" sz="2000" dirty="0"/>
              <a:t>PO ?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476518" y="3938131"/>
            <a:ext cx="5658668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BE" sz="2000" dirty="0"/>
              <a:t>Quels membres « traits d’union » dans plusieurs PO ?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76518" y="4827318"/>
            <a:ext cx="5658668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BE" sz="2000" dirty="0"/>
              <a:t>Comment développe-t-elle les synergies indispensables entre </a:t>
            </a:r>
            <a:r>
              <a:rPr lang="fr-BE" sz="2000" dirty="0" smtClean="0"/>
              <a:t>P.O. du Secondaire </a:t>
            </a:r>
            <a:r>
              <a:rPr lang="fr-BE" sz="2000" dirty="0"/>
              <a:t>et </a:t>
            </a:r>
            <a:r>
              <a:rPr lang="fr-BE" sz="2000" dirty="0" smtClean="0"/>
              <a:t>P.O. des différentes écoles fondamentales de l’Entité? (partage de carnets d’adresses, cadastre et mutualisation </a:t>
            </a:r>
            <a:r>
              <a:rPr lang="fr-BE" sz="2000" dirty="0"/>
              <a:t>de compétences, économie d’échelles, …)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51526" y="373756"/>
            <a:ext cx="686443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BE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Un pouvoir organisateur</a:t>
            </a:r>
            <a:endParaRPr lang="fr-BE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17" name="Diagramme 16"/>
          <p:cNvGraphicFramePr/>
          <p:nvPr>
            <p:extLst/>
          </p:nvPr>
        </p:nvGraphicFramePr>
        <p:xfrm>
          <a:off x="6181908" y="1669094"/>
          <a:ext cx="3487157" cy="5194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728373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4202" y="1805813"/>
            <a:ext cx="5970984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BE" sz="2000" dirty="0" smtClean="0">
                <a:solidFill>
                  <a:schemeClr val="bg1"/>
                </a:solidFill>
              </a:rPr>
              <a:t>Des réflexions possibles en entité ?</a:t>
            </a:r>
            <a:endParaRPr lang="fr-BE" sz="2000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76518" y="2741167"/>
            <a:ext cx="5658668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BE" sz="2000" dirty="0"/>
              <a:t>Comment favoriser une hétérogénéité des élèves au sein de chaque établissement ?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476518" y="3983433"/>
            <a:ext cx="5658668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BE" sz="2000" dirty="0"/>
              <a:t>Quels projets l’Entité porte-t-elle pour répondre à la </a:t>
            </a:r>
            <a:r>
              <a:rPr lang="fr-BE" sz="2000" dirty="0" err="1"/>
              <a:t>multiculturalité</a:t>
            </a:r>
            <a:r>
              <a:rPr lang="fr-BE" sz="2000" dirty="0"/>
              <a:t> des écoles ?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76518" y="5226563"/>
            <a:ext cx="5658668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BE" sz="2000" dirty="0"/>
              <a:t>Comment impliquer les parents, au-delà des participations aux festivités dans les projets de l’école 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545464" y="373756"/>
            <a:ext cx="686443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BE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Un public</a:t>
            </a:r>
            <a:endParaRPr lang="fr-BE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17" name="Diagramme 16"/>
          <p:cNvGraphicFramePr/>
          <p:nvPr>
            <p:extLst/>
          </p:nvPr>
        </p:nvGraphicFramePr>
        <p:xfrm>
          <a:off x="6181908" y="1669094"/>
          <a:ext cx="3487157" cy="5194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159229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4202" y="1805813"/>
            <a:ext cx="5970984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BE" sz="2000" dirty="0" smtClean="0">
                <a:solidFill>
                  <a:schemeClr val="bg1"/>
                </a:solidFill>
              </a:rPr>
              <a:t>Des réflexions possibles en entité ?</a:t>
            </a:r>
            <a:endParaRPr lang="fr-BE" sz="2000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76518" y="2482532"/>
            <a:ext cx="5658668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BE" sz="2000" dirty="0"/>
              <a:t>Quelles expériences  partage l’Entité en matière de construction, rénovation, </a:t>
            </a:r>
            <a:r>
              <a:rPr lang="fr-BE" sz="2000" dirty="0" err="1"/>
              <a:t>Ureba</a:t>
            </a:r>
            <a:r>
              <a:rPr lang="fr-BE" sz="2000" dirty="0"/>
              <a:t>,… ?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476518" y="3404052"/>
            <a:ext cx="5658668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BE" sz="2000" dirty="0"/>
              <a:t>Dans les processus de solidarité, (10%,…)  comment l’Entité priorise-t-elle ensemble les besoins des écoles ?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76518" y="4608449"/>
            <a:ext cx="5658668" cy="22467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BE" sz="2000" dirty="0"/>
              <a:t>Comment identifier et garantir la disponibilité des compétences nécessaire à la mise en conformité des infrastructures de l’entité en matière de sécurité et d’hygiène ? (Quel intérêt et comment évoluer vers une politique de mutualisation (rationalisation) des compétences en Entité ?)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545464" y="373756"/>
            <a:ext cx="686443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BE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Une infrastructure</a:t>
            </a:r>
            <a:endParaRPr lang="fr-BE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17" name="Diagramme 16"/>
          <p:cNvGraphicFramePr/>
          <p:nvPr>
            <p:extLst/>
          </p:nvPr>
        </p:nvGraphicFramePr>
        <p:xfrm>
          <a:off x="6181908" y="1669094"/>
          <a:ext cx="3487157" cy="5194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434939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4202" y="1805813"/>
            <a:ext cx="5970984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BE" sz="2000" dirty="0" smtClean="0">
                <a:solidFill>
                  <a:schemeClr val="bg1"/>
                </a:solidFill>
              </a:rPr>
              <a:t>Des réflexions possibles en entité ?</a:t>
            </a:r>
            <a:endParaRPr lang="fr-BE" sz="2000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76518" y="2425695"/>
            <a:ext cx="5658668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BE" sz="2000" dirty="0"/>
              <a:t>Quel temps se donne-t-on en entité pour analyser réciproquement les projets des uns et des autres ? </a:t>
            </a:r>
            <a:r>
              <a:rPr lang="fr-BE" sz="2000" dirty="0">
                <a:solidFill>
                  <a:schemeClr val="bg1"/>
                </a:solidFill>
              </a:rPr>
              <a:t>Quelles </a:t>
            </a:r>
            <a:r>
              <a:rPr lang="fr-BE" sz="2000" dirty="0" smtClean="0">
                <a:solidFill>
                  <a:schemeClr val="bg1"/>
                </a:solidFill>
              </a:rPr>
              <a:t>collaborations dans les mise en </a:t>
            </a:r>
            <a:r>
              <a:rPr lang="fr-BE" sz="2000" dirty="0" err="1" smtClean="0">
                <a:solidFill>
                  <a:schemeClr val="bg1"/>
                </a:solidFill>
              </a:rPr>
              <a:t>oeuvre</a:t>
            </a:r>
            <a:r>
              <a:rPr lang="fr-BE" sz="2000" dirty="0">
                <a:solidFill>
                  <a:schemeClr val="bg1"/>
                </a:solidFill>
              </a:rPr>
              <a:t> ?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476518" y="3874113"/>
            <a:ext cx="5658668" cy="16312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BE" sz="2000" dirty="0"/>
              <a:t>Etablir un cadastre des compétences dans l’Entité… Quels directeurs de l’entité, mieux outillés dans le domaine, assureraient la mise en forme des projets d’établissement initiés et réfléchis dans les écoles ? 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76518" y="5600123"/>
            <a:ext cx="5658668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BE" sz="2000" dirty="0"/>
              <a:t>Avec l’aide de la CP, les directions envisagent-elles collectivement la recherche d’un processus et d’une forme de mise à jour des projets d’établissement ?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545464" y="373756"/>
            <a:ext cx="686443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BE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Un projet</a:t>
            </a:r>
            <a:endParaRPr lang="fr-BE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17" name="Diagramme 16"/>
          <p:cNvGraphicFramePr/>
          <p:nvPr>
            <p:extLst/>
          </p:nvPr>
        </p:nvGraphicFramePr>
        <p:xfrm>
          <a:off x="6181908" y="1669094"/>
          <a:ext cx="3487157" cy="5194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011342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4202" y="1805813"/>
            <a:ext cx="5970984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BE" sz="2000" dirty="0" smtClean="0">
                <a:solidFill>
                  <a:schemeClr val="bg1"/>
                </a:solidFill>
              </a:rPr>
              <a:t>Des réflexions possibles en entité ?</a:t>
            </a:r>
            <a:endParaRPr lang="fr-BE" sz="2000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76518" y="2425695"/>
            <a:ext cx="5658668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BE" sz="2000" dirty="0"/>
              <a:t>Quel intérêt voit-on à une publicité commune ou au moins, à une réflexion sur les arguments employés ?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476518" y="3874113"/>
            <a:ext cx="5658668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BE" sz="2000" dirty="0"/>
              <a:t>Avec l’aide de directions « branchées », quelle utilité à créer un site d’entité ou une utilisation accrue des médias actuels ?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76518" y="5322531"/>
            <a:ext cx="5658668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BE" sz="2000" dirty="0"/>
              <a:t>Comment  initier un partage des bonnes pratiques internes aux écoles quant à la communication avec les parents et quant à la communication au sein de l’équipe 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78041" y="412393"/>
            <a:ext cx="759853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BE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Un mode de communication</a:t>
            </a:r>
            <a:endParaRPr lang="fr-BE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17" name="Diagramme 16"/>
          <p:cNvGraphicFramePr/>
          <p:nvPr>
            <p:extLst/>
          </p:nvPr>
        </p:nvGraphicFramePr>
        <p:xfrm>
          <a:off x="6181908" y="1669094"/>
          <a:ext cx="3487157" cy="5194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717151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4202" y="1805813"/>
            <a:ext cx="5970984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BE" sz="2000" dirty="0" smtClean="0">
                <a:solidFill>
                  <a:schemeClr val="bg1"/>
                </a:solidFill>
              </a:rPr>
              <a:t>Des réflexions possibles en entité ?</a:t>
            </a:r>
            <a:endParaRPr lang="fr-BE" sz="2000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76518" y="2643910"/>
            <a:ext cx="5658668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BE" sz="2000" dirty="0"/>
              <a:t>Quelle synergie en Entité pour la gestion du personnel ALE, APE, Volontariat ?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476518" y="3656802"/>
            <a:ext cx="5658668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BE" sz="2000" dirty="0"/>
              <a:t>Comment analyser ensemble l’évolution de la demande sociétale, dans ses aspects extra-pédagogiques ?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76518" y="5001042"/>
            <a:ext cx="5658668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BE" sz="2000" dirty="0"/>
              <a:t>Services extrascolaires : leviers de concurrence entre nos écoles ou développement commun d’un service réfléchi et de qualité ? (horaires, prix, …)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38647" y="386635"/>
            <a:ext cx="686443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BE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Des services aux familles</a:t>
            </a:r>
            <a:endParaRPr lang="fr-BE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17" name="Diagramme 16"/>
          <p:cNvGraphicFramePr/>
          <p:nvPr>
            <p:extLst/>
          </p:nvPr>
        </p:nvGraphicFramePr>
        <p:xfrm>
          <a:off x="6181908" y="1669094"/>
          <a:ext cx="3487157" cy="5194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315108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4202" y="1805813"/>
            <a:ext cx="5970984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BE" sz="2000" dirty="0" smtClean="0">
                <a:solidFill>
                  <a:schemeClr val="bg1"/>
                </a:solidFill>
              </a:rPr>
              <a:t>Des réflexions possibles en entité ?</a:t>
            </a:r>
            <a:endParaRPr lang="fr-BE" sz="2000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76518" y="2433931"/>
            <a:ext cx="5658668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BE" sz="2000" dirty="0"/>
              <a:t>PSE, PMS, AMO, SAJ, Police, Paroisse AP, Communauté Française. Comment les faire exister en tant que partenaire de nos écoles, au travers de projets de qualité ?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476518" y="3965426"/>
            <a:ext cx="5658668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BE" sz="2000" dirty="0"/>
              <a:t>Le collège des directeurs, courroie de transmission ou mur des lamentations. Comment le faire vivre en entité ?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76518" y="5129830"/>
            <a:ext cx="5658668" cy="16312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BE" sz="2000" dirty="0"/>
              <a:t>Comment l’Entité identifie-t-elle et priorise-t-elle ses besoins ? Comment relaie-t-elle sa réflexion dans les différents organes participatifs du réseau (Collège des Directeurs, </a:t>
            </a:r>
            <a:r>
              <a:rPr lang="fr-BE" sz="2000" dirty="0" err="1"/>
              <a:t>Codiecs</a:t>
            </a:r>
            <a:r>
              <a:rPr lang="fr-BE" sz="2000" dirty="0"/>
              <a:t>, Conseils de Zone, </a:t>
            </a:r>
            <a:r>
              <a:rPr lang="fr-BE" sz="2000" dirty="0" err="1"/>
              <a:t>SeDEF</a:t>
            </a:r>
            <a:r>
              <a:rPr lang="fr-BE" sz="2000" dirty="0"/>
              <a:t>, </a:t>
            </a:r>
            <a:r>
              <a:rPr lang="fr-BE" sz="2000" dirty="0" err="1"/>
              <a:t>SeGEC</a:t>
            </a:r>
            <a:r>
              <a:rPr lang="fr-BE" sz="2000" dirty="0"/>
              <a:t>,…) 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38647" y="386635"/>
            <a:ext cx="686443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BE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Des partenaires</a:t>
            </a:r>
            <a:endParaRPr lang="fr-BE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17" name="Diagramme 16"/>
          <p:cNvGraphicFramePr/>
          <p:nvPr>
            <p:extLst/>
          </p:nvPr>
        </p:nvGraphicFramePr>
        <p:xfrm>
          <a:off x="6181908" y="1669094"/>
          <a:ext cx="3487157" cy="5194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971096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4202" y="1805813"/>
            <a:ext cx="5970984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BE" sz="2000" dirty="0" smtClean="0">
                <a:solidFill>
                  <a:schemeClr val="bg1"/>
                </a:solidFill>
              </a:rPr>
              <a:t>Des réflexions possibles en entité ?</a:t>
            </a:r>
            <a:endParaRPr lang="fr-BE" sz="2000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76518" y="2567616"/>
            <a:ext cx="5658668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BE" sz="2000" dirty="0"/>
              <a:t>Portons-nous le souci des relations entre personnes ou entre groupes pour faire émerger une culture commune de nos écoles, une culture d’Entité ?  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476518" y="4182915"/>
            <a:ext cx="5658668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BE" sz="2000" dirty="0"/>
              <a:t>Pourquoi  pas des sous-groupes de travail créatifs  et solidaires  dans l’entité, au service de chaque école? 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76518" y="5490439"/>
            <a:ext cx="5658668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BE" sz="2000" dirty="0"/>
              <a:t>Quel intérêt à échanger nos bonnes pratiques en matière de convivialité dans nos équipes ou de gestion de conflit </a:t>
            </a:r>
            <a:r>
              <a:rPr lang="fr-BE" sz="2000" dirty="0" smtClean="0"/>
              <a:t>?</a:t>
            </a:r>
            <a:endParaRPr lang="fr-BE" sz="2000" dirty="0"/>
          </a:p>
        </p:txBody>
      </p:sp>
      <p:sp>
        <p:nvSpPr>
          <p:cNvPr id="15" name="Rectangle 14"/>
          <p:cNvSpPr/>
          <p:nvPr/>
        </p:nvSpPr>
        <p:spPr>
          <a:xfrm>
            <a:off x="1738647" y="386635"/>
            <a:ext cx="686443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BE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Une culture</a:t>
            </a:r>
            <a:endParaRPr lang="fr-BE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17" name="Diagramme 16"/>
          <p:cNvGraphicFramePr/>
          <p:nvPr>
            <p:extLst/>
          </p:nvPr>
        </p:nvGraphicFramePr>
        <p:xfrm>
          <a:off x="6181908" y="1669094"/>
          <a:ext cx="3487157" cy="5194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183738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4202" y="1805813"/>
            <a:ext cx="5970984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BE" sz="2000" dirty="0" smtClean="0">
                <a:solidFill>
                  <a:schemeClr val="bg1"/>
                </a:solidFill>
              </a:rPr>
              <a:t>Des réflexions possibles en entité ?</a:t>
            </a:r>
            <a:endParaRPr lang="fr-BE" sz="2000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76518" y="2433931"/>
            <a:ext cx="5658668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BE" sz="2000" dirty="0"/>
              <a:t>Comment faire de l’Entité le lieu d’une répartition des vigilances par rapport aux tâches administratives et d’organisation de l’aide administrative ?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476518" y="3965426"/>
            <a:ext cx="5658668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BE" sz="2000" dirty="0"/>
              <a:t>Comment passer de la gestion à court terme à la prospective financière… Quel rôle l’Entité pourrait-elle jouer dans le développement des solidarités financières et matérielles ?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76518" y="5496921"/>
            <a:ext cx="5658668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BE" sz="2000" dirty="0" smtClean="0"/>
              <a:t>Et </a:t>
            </a:r>
            <a:r>
              <a:rPr lang="fr-BE" sz="2000" dirty="0"/>
              <a:t>si l’entité devenait le lieu de réflexion et d’action dans l’élaboration des cahiers de charge et des appels d’offre 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38647" y="115616"/>
            <a:ext cx="686443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BE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Une gestion </a:t>
            </a:r>
          </a:p>
          <a:p>
            <a:pPr algn="ctr"/>
            <a:r>
              <a:rPr lang="fr-BE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administrative et financière</a:t>
            </a:r>
            <a:endParaRPr lang="fr-BE" sz="3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17" name="Diagramme 16"/>
          <p:cNvGraphicFramePr/>
          <p:nvPr>
            <p:extLst/>
          </p:nvPr>
        </p:nvGraphicFramePr>
        <p:xfrm>
          <a:off x="6181908" y="1669094"/>
          <a:ext cx="3487157" cy="5194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531747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266360" y="844836"/>
            <a:ext cx="55913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dirty="0" smtClean="0"/>
              <a:t> </a:t>
            </a: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4864318" y="1931583"/>
            <a:ext cx="5038725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BE" sz="2000" b="1" dirty="0"/>
              <a:t>"Ne compter que sur soi c'est risquer de se tromper." </a:t>
            </a:r>
            <a:endParaRPr lang="fr-BE" sz="2000" dirty="0"/>
          </a:p>
          <a:p>
            <a:pPr algn="r"/>
            <a:r>
              <a:rPr lang="fr-BE" i="1" dirty="0"/>
              <a:t>Pierre Gravel, prêtre</a:t>
            </a:r>
            <a:endParaRPr lang="fr-BE" dirty="0"/>
          </a:p>
        </p:txBody>
      </p:sp>
      <p:sp>
        <p:nvSpPr>
          <p:cNvPr id="13" name="Rectangle 12"/>
          <p:cNvSpPr/>
          <p:nvPr/>
        </p:nvSpPr>
        <p:spPr>
          <a:xfrm>
            <a:off x="1936037" y="3758433"/>
            <a:ext cx="62520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 smtClean="0">
                <a:ln w="0"/>
                <a:solidFill>
                  <a:schemeClr val="accent3"/>
                </a:solidFill>
                <a:effectLst>
                  <a:reflection blurRad="12700" stA="50000" endPos="50000" dist="5000" dir="5400000" sy="-100000" rotWithShape="0"/>
                </a:effectLst>
              </a:rPr>
              <a:t>Introduction</a:t>
            </a:r>
            <a:endParaRPr lang="fr-FR" sz="5400" b="1" cap="all" dirty="0">
              <a:ln w="0"/>
              <a:solidFill>
                <a:schemeClr val="accent3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12975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266360" y="844836"/>
            <a:ext cx="55913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dirty="0" smtClean="0"/>
              <a:t> </a:t>
            </a:r>
            <a:endParaRPr lang="fr-BE" dirty="0"/>
          </a:p>
        </p:txBody>
      </p:sp>
      <p:graphicFrame>
        <p:nvGraphicFramePr>
          <p:cNvPr id="25" name="Graphique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4244707"/>
              </p:ext>
            </p:extLst>
          </p:nvPr>
        </p:nvGraphicFramePr>
        <p:xfrm>
          <a:off x="576428" y="1843791"/>
          <a:ext cx="5419637" cy="5051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Rectangle à coins arrondis 25"/>
          <p:cNvSpPr/>
          <p:nvPr/>
        </p:nvSpPr>
        <p:spPr>
          <a:xfrm>
            <a:off x="1172569" y="4595145"/>
            <a:ext cx="1093791" cy="544846"/>
          </a:xfrm>
          <a:prstGeom prst="roundRect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>
                <a:shade val="50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+2,76%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3652847" y="2461068"/>
            <a:ext cx="1093791" cy="544846"/>
          </a:xfrm>
          <a:prstGeom prst="roundRect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>
                <a:shade val="50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+0,40%</a:t>
            </a:r>
          </a:p>
        </p:txBody>
      </p:sp>
      <p:sp>
        <p:nvSpPr>
          <p:cNvPr id="28" name="Rectangle à coins arrondis 27"/>
          <p:cNvSpPr/>
          <p:nvPr/>
        </p:nvSpPr>
        <p:spPr>
          <a:xfrm>
            <a:off x="2334957" y="1916222"/>
            <a:ext cx="1145257" cy="544846"/>
          </a:xfrm>
          <a:prstGeom prst="roundRect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>
                <a:shade val="50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-24,22%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4919271" y="2733491"/>
            <a:ext cx="1093791" cy="544846"/>
          </a:xfrm>
          <a:prstGeom prst="roundRect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>
                <a:shade val="50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-2,61%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6460762" y="2323474"/>
            <a:ext cx="291571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smtClean="0">
                <a:solidFill>
                  <a:schemeClr val="accent3"/>
                </a:solidFill>
              </a:rPr>
              <a:t>Dans notre diocèse, la croissance de population scolaire des 5 dernières années a évolué globalement en fonction de la taille de l’école.</a:t>
            </a:r>
            <a:endParaRPr lang="fr-BE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8032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266360" y="844836"/>
            <a:ext cx="55913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dirty="0" smtClean="0"/>
              <a:t> </a:t>
            </a:r>
            <a:endParaRPr lang="fr-BE" dirty="0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867353"/>
              </p:ext>
            </p:extLst>
          </p:nvPr>
        </p:nvGraphicFramePr>
        <p:xfrm>
          <a:off x="767373" y="1742276"/>
          <a:ext cx="8589364" cy="4382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902272" y="6100996"/>
            <a:ext cx="1379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3710 élèves</a:t>
            </a:r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3455609" y="6100996"/>
            <a:ext cx="1606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11.288 élèves</a:t>
            </a:r>
            <a:endParaRPr lang="fr-BE" dirty="0"/>
          </a:p>
        </p:txBody>
      </p:sp>
      <p:sp>
        <p:nvSpPr>
          <p:cNvPr id="8" name="ZoneTexte 7"/>
          <p:cNvSpPr txBox="1"/>
          <p:nvPr/>
        </p:nvSpPr>
        <p:spPr>
          <a:xfrm>
            <a:off x="5062055" y="6100996"/>
            <a:ext cx="1563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13482 élèves</a:t>
            </a:r>
            <a:endParaRPr lang="fr-BE" dirty="0"/>
          </a:p>
        </p:txBody>
      </p:sp>
      <p:sp>
        <p:nvSpPr>
          <p:cNvPr id="9" name="ZoneTexte 8"/>
          <p:cNvSpPr txBox="1"/>
          <p:nvPr/>
        </p:nvSpPr>
        <p:spPr>
          <a:xfrm>
            <a:off x="6746593" y="6100996"/>
            <a:ext cx="1379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2830 élèves</a:t>
            </a:r>
            <a:endParaRPr lang="fr-BE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2411938" y="3987383"/>
            <a:ext cx="959370" cy="46469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-2,58%</a:t>
            </a:r>
            <a:endParaRPr lang="fr-BE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4158419" y="3262113"/>
            <a:ext cx="959370" cy="46469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+0,17%</a:t>
            </a:r>
            <a:endParaRPr lang="fr-BE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5845813" y="3192886"/>
            <a:ext cx="959370" cy="46469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+3,85%</a:t>
            </a:r>
            <a:endParaRPr lang="fr-BE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7436140" y="2933796"/>
            <a:ext cx="959370" cy="46469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+4,03%</a:t>
            </a:r>
            <a:endParaRPr lang="fr-BE" dirty="0"/>
          </a:p>
        </p:txBody>
      </p:sp>
      <p:sp>
        <p:nvSpPr>
          <p:cNvPr id="16" name="Flèche courbée vers la droite 15"/>
          <p:cNvSpPr/>
          <p:nvPr/>
        </p:nvSpPr>
        <p:spPr>
          <a:xfrm rot="892054">
            <a:off x="1635136" y="3787058"/>
            <a:ext cx="752133" cy="2165270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7" name="Flèche courbée vers la droite 16"/>
          <p:cNvSpPr/>
          <p:nvPr/>
        </p:nvSpPr>
        <p:spPr>
          <a:xfrm rot="580560" flipH="1">
            <a:off x="8128203" y="3437327"/>
            <a:ext cx="681100" cy="2587384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5604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266360" y="844836"/>
            <a:ext cx="55913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dirty="0" smtClean="0"/>
              <a:t> </a:t>
            </a:r>
            <a:endParaRPr lang="fr-BE" dirty="0"/>
          </a:p>
        </p:txBody>
      </p:sp>
      <p:sp>
        <p:nvSpPr>
          <p:cNvPr id="2" name="ZoneTexte 1"/>
          <p:cNvSpPr txBox="1"/>
          <p:nvPr/>
        </p:nvSpPr>
        <p:spPr>
          <a:xfrm>
            <a:off x="1085899" y="2308485"/>
            <a:ext cx="770265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dirty="0" smtClean="0">
                <a:solidFill>
                  <a:schemeClr val="accent3"/>
                </a:solidFill>
              </a:rPr>
              <a:t>Dans notre diocèse, sur ces 5 dernières années, il y a eu 58 changements de directions. 30% seulement concernaient des départs en </a:t>
            </a:r>
            <a:r>
              <a:rPr lang="fr-BE" sz="3200" dirty="0" err="1" smtClean="0">
                <a:solidFill>
                  <a:schemeClr val="accent3"/>
                </a:solidFill>
              </a:rPr>
              <a:t>Dppr</a:t>
            </a:r>
            <a:r>
              <a:rPr lang="fr-BE" sz="3200" dirty="0" smtClean="0">
                <a:solidFill>
                  <a:schemeClr val="accent3"/>
                </a:solidFill>
              </a:rPr>
              <a:t>.</a:t>
            </a:r>
          </a:p>
          <a:p>
            <a:endParaRPr lang="fr-BE" sz="3200" dirty="0">
              <a:solidFill>
                <a:schemeClr val="accent3"/>
              </a:solidFill>
            </a:endParaRPr>
          </a:p>
          <a:p>
            <a:r>
              <a:rPr lang="fr-BE" sz="3200" dirty="0" smtClean="0">
                <a:solidFill>
                  <a:schemeClr val="accent3"/>
                </a:solidFill>
              </a:rPr>
              <a:t>19 directeurs ont souhaité abandonner totalement la fonction (Essentiellement des directions avec classe)</a:t>
            </a:r>
            <a:endParaRPr lang="fr-BE" sz="32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8860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266360" y="844836"/>
            <a:ext cx="55913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dirty="0" smtClean="0"/>
              <a:t> </a:t>
            </a:r>
            <a:endParaRPr lang="fr-BE" dirty="0"/>
          </a:p>
        </p:txBody>
      </p:sp>
      <p:sp>
        <p:nvSpPr>
          <p:cNvPr id="2" name="ZoneTexte 1"/>
          <p:cNvSpPr txBox="1"/>
          <p:nvPr/>
        </p:nvSpPr>
        <p:spPr>
          <a:xfrm>
            <a:off x="1085899" y="2308485"/>
            <a:ext cx="770265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Face à tous ces constats…en </a:t>
            </a:r>
            <a:r>
              <a:rPr lang="fr-BE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quoi l’Entité peut-elle se responsabiliser </a:t>
            </a:r>
            <a:r>
              <a:rPr lang="fr-BE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?</a:t>
            </a:r>
            <a:endParaRPr lang="fr-BE" sz="32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fr-BE" sz="3200" dirty="0" smtClean="0"/>
          </a:p>
          <a:p>
            <a:r>
              <a:rPr lang="fr-BE" sz="3200" dirty="0" smtClean="0">
                <a:solidFill>
                  <a:schemeClr val="accent3"/>
                </a:solidFill>
              </a:rPr>
              <a:t>L’Entité gagnera du sens si elle parvient à se saisir d’enjeux communs en évoluant vers un lieu d’engagement commun des P.O. et des Directions. </a:t>
            </a:r>
            <a:endParaRPr lang="fr-BE" sz="32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5582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153"/>
          <p:cNvSpPr/>
          <p:nvPr/>
        </p:nvSpPr>
        <p:spPr>
          <a:xfrm>
            <a:off x="436430" y="2056505"/>
            <a:ext cx="6558730" cy="1138773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latin typeface="Corbel"/>
                <a:cs typeface="Corbel"/>
              </a:rPr>
              <a:t> </a:t>
            </a:r>
            <a:endParaRPr lang="fr-FR" sz="3600" b="1" dirty="0">
              <a:solidFill>
                <a:schemeClr val="bg1"/>
              </a:solidFill>
              <a:latin typeface="Corbel"/>
              <a:cs typeface="Corbel"/>
            </a:endParaRPr>
          </a:p>
          <a:p>
            <a:endParaRPr lang="fr-FR" sz="32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85847" y="368132"/>
            <a:ext cx="4637415" cy="780120"/>
          </a:xfrm>
        </p:spPr>
        <p:txBody>
          <a:bodyPr>
            <a:normAutofit fontScale="90000"/>
          </a:bodyPr>
          <a:lstStyle/>
          <a:p>
            <a:pPr algn="ctr"/>
            <a:r>
              <a:rPr lang="fr-BE" sz="4800" dirty="0" smtClean="0"/>
              <a:t>Une école, c’est…</a:t>
            </a:r>
            <a:endParaRPr lang="fr-BE" sz="4800" dirty="0"/>
          </a:p>
        </p:txBody>
      </p:sp>
      <p:sp>
        <p:nvSpPr>
          <p:cNvPr id="11" name="Rectangle 10"/>
          <p:cNvSpPr/>
          <p:nvPr/>
        </p:nvSpPr>
        <p:spPr>
          <a:xfrm>
            <a:off x="2266360" y="844836"/>
            <a:ext cx="55913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dirty="0" smtClean="0"/>
              <a:t> </a:t>
            </a:r>
            <a:endParaRPr lang="fr-BE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6250247" y="1786569"/>
            <a:ext cx="3215008" cy="65682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000" dirty="0" smtClean="0"/>
              <a:t>Une direction</a:t>
            </a:r>
            <a:endParaRPr lang="fr-BE" sz="2000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3979662" y="3400876"/>
            <a:ext cx="2164785" cy="7179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000" dirty="0" smtClean="0"/>
              <a:t>Un public</a:t>
            </a:r>
            <a:endParaRPr lang="fr-BE" sz="2000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5481306" y="6234513"/>
            <a:ext cx="3565358" cy="42306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000" dirty="0" smtClean="0"/>
              <a:t>Une infrastructure</a:t>
            </a:r>
            <a:endParaRPr lang="fr-BE" sz="2000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3366785" y="2672324"/>
            <a:ext cx="1536487" cy="4834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Un projet</a:t>
            </a:r>
            <a:endParaRPr lang="fr-BE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5228518" y="2672324"/>
            <a:ext cx="3533284" cy="4753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000" dirty="0" smtClean="0"/>
              <a:t>Un mode de communication</a:t>
            </a:r>
            <a:endParaRPr lang="fr-BE" sz="2000" dirty="0"/>
          </a:p>
        </p:txBody>
      </p:sp>
      <p:sp>
        <p:nvSpPr>
          <p:cNvPr id="17" name="Rectangle à coins arrondis 16">
            <a:hlinkClick r:id="" action="ppaction://noaction"/>
          </p:cNvPr>
          <p:cNvSpPr/>
          <p:nvPr/>
        </p:nvSpPr>
        <p:spPr>
          <a:xfrm>
            <a:off x="439173" y="1796746"/>
            <a:ext cx="3402307" cy="65682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000" dirty="0" smtClean="0"/>
              <a:t>Un Pouvoir Organisateur</a:t>
            </a:r>
            <a:endParaRPr lang="fr-BE" sz="2000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3460100" y="4228415"/>
            <a:ext cx="3203907" cy="7179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000" dirty="0" smtClean="0"/>
              <a:t>Un service aux familles</a:t>
            </a:r>
            <a:endParaRPr lang="fr-BE" sz="2000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3867829" y="5094082"/>
            <a:ext cx="2388448" cy="7179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000" dirty="0" smtClean="0"/>
              <a:t>Des partenaires</a:t>
            </a:r>
            <a:endParaRPr lang="fr-BE" sz="2000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261258" y="6234513"/>
            <a:ext cx="4990110" cy="42306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000" dirty="0" smtClean="0"/>
              <a:t>Une gestion administrative et financière</a:t>
            </a:r>
            <a:endParaRPr lang="fr-BE" sz="2000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1505052" y="2650388"/>
            <a:ext cx="1536487" cy="4834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Une culture</a:t>
            </a:r>
            <a:endParaRPr lang="fr-BE" dirty="0"/>
          </a:p>
        </p:txBody>
      </p:sp>
      <p:sp>
        <p:nvSpPr>
          <p:cNvPr id="4" name="Lune 3"/>
          <p:cNvSpPr/>
          <p:nvPr/>
        </p:nvSpPr>
        <p:spPr>
          <a:xfrm>
            <a:off x="664799" y="3400876"/>
            <a:ext cx="2008386" cy="2513036"/>
          </a:xfrm>
          <a:prstGeom prst="moon">
            <a:avLst>
              <a:gd name="adj" fmla="val 2102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2" name="Lune 21"/>
          <p:cNvSpPr/>
          <p:nvPr/>
        </p:nvSpPr>
        <p:spPr>
          <a:xfrm rot="10800000">
            <a:off x="7456869" y="3400876"/>
            <a:ext cx="2008386" cy="2513036"/>
          </a:xfrm>
          <a:prstGeom prst="moon">
            <a:avLst>
              <a:gd name="adj" fmla="val 2102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680487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266360" y="844836"/>
            <a:ext cx="55913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dirty="0" smtClean="0"/>
              <a:t> </a:t>
            </a:r>
            <a:endParaRPr lang="fr-BE" dirty="0"/>
          </a:p>
        </p:txBody>
      </p:sp>
      <p:sp>
        <p:nvSpPr>
          <p:cNvPr id="2" name="Rectangle 1"/>
          <p:cNvSpPr/>
          <p:nvPr/>
        </p:nvSpPr>
        <p:spPr>
          <a:xfrm>
            <a:off x="2960570" y="1799818"/>
            <a:ext cx="676127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000" b="1" dirty="0" smtClean="0"/>
              <a:t>"Se </a:t>
            </a:r>
            <a:r>
              <a:rPr lang="fr-BE" sz="2000" b="1" dirty="0"/>
              <a:t>réunir est un début, rester ensemble est un progrès, travailler ensemble est la </a:t>
            </a:r>
            <a:r>
              <a:rPr lang="fr-BE" sz="2000" b="1" dirty="0" smtClean="0"/>
              <a:t>réussite » </a:t>
            </a:r>
          </a:p>
          <a:p>
            <a:endParaRPr lang="fr-BE" sz="2400" dirty="0"/>
          </a:p>
          <a:p>
            <a:pPr algn="r"/>
            <a:r>
              <a:rPr lang="fr-BE" sz="2400" i="1" dirty="0"/>
              <a:t>Henry Ford, industriel</a:t>
            </a:r>
            <a:endParaRPr lang="fr-BE" sz="2400" dirty="0"/>
          </a:p>
        </p:txBody>
      </p:sp>
      <p:sp>
        <p:nvSpPr>
          <p:cNvPr id="5" name="Rectangle 4"/>
          <p:cNvSpPr/>
          <p:nvPr/>
        </p:nvSpPr>
        <p:spPr>
          <a:xfrm>
            <a:off x="883667" y="3970467"/>
            <a:ext cx="835677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 smtClean="0">
                <a:ln w="0"/>
                <a:solidFill>
                  <a:schemeClr val="accent3"/>
                </a:solidFill>
                <a:effectLst>
                  <a:reflection blurRad="12700" stA="50000" endPos="50000" dist="5000" dir="5400000" sy="-100000" rotWithShape="0"/>
                </a:effectLst>
              </a:rPr>
              <a:t>OUVRONS LE CHAMP </a:t>
            </a:r>
          </a:p>
          <a:p>
            <a:pPr algn="ctr"/>
            <a:r>
              <a:rPr lang="fr-FR" sz="5400" b="1" cap="all" dirty="0" smtClean="0">
                <a:ln w="0"/>
                <a:solidFill>
                  <a:schemeClr val="accent3"/>
                </a:solidFill>
                <a:effectLst>
                  <a:reflection blurRad="12700" stA="50000" endPos="50000" dist="5000" dir="5400000" sy="-100000" rotWithShape="0"/>
                </a:effectLst>
              </a:rPr>
              <a:t>DES POSSIBLES…</a:t>
            </a:r>
            <a:endParaRPr lang="fr-FR" sz="5400" b="1" cap="all" dirty="0">
              <a:ln w="0"/>
              <a:solidFill>
                <a:schemeClr val="accent3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57074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153"/>
          <p:cNvSpPr/>
          <p:nvPr/>
        </p:nvSpPr>
        <p:spPr>
          <a:xfrm>
            <a:off x="436430" y="2056505"/>
            <a:ext cx="655873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latin typeface="Corbel"/>
                <a:cs typeface="Corbel"/>
              </a:rPr>
              <a:t> </a:t>
            </a:r>
            <a:endParaRPr lang="fr-FR" sz="3600" b="1" dirty="0">
              <a:solidFill>
                <a:schemeClr val="bg1"/>
              </a:solidFill>
              <a:latin typeface="Corbel"/>
              <a:cs typeface="Corbel"/>
            </a:endParaRPr>
          </a:p>
          <a:p>
            <a:endParaRPr lang="fr-FR" sz="32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66360" y="844836"/>
            <a:ext cx="55913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dirty="0" smtClean="0"/>
              <a:t> </a:t>
            </a:r>
            <a:endParaRPr lang="fr-BE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6368569" y="3075709"/>
            <a:ext cx="62345" cy="334883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Rectangle 5"/>
          <p:cNvSpPr/>
          <p:nvPr/>
        </p:nvSpPr>
        <p:spPr>
          <a:xfrm>
            <a:off x="653450" y="3995065"/>
            <a:ext cx="54248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BE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10 indicateurs </a:t>
            </a:r>
            <a:endParaRPr lang="fr-BE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17" name="Diagramme 16"/>
          <p:cNvGraphicFramePr/>
          <p:nvPr>
            <p:extLst>
              <p:ext uri="{D42A27DB-BD31-4B8C-83A1-F6EECF244321}">
                <p14:modId xmlns:p14="http://schemas.microsoft.com/office/powerpoint/2010/main" val="388113334"/>
              </p:ext>
            </p:extLst>
          </p:nvPr>
        </p:nvGraphicFramePr>
        <p:xfrm>
          <a:off x="6181908" y="1669094"/>
          <a:ext cx="3487157" cy="5194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655576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36F154F86F2A4CB4DF1D22F45605FE" ma:contentTypeVersion="3" ma:contentTypeDescription="Crée un document." ma:contentTypeScope="" ma:versionID="dcd8907f81558df4984fa49ff1160c13">
  <xsd:schema xmlns:xsd="http://www.w3.org/2001/XMLSchema" xmlns:xs="http://www.w3.org/2001/XMLSchema" xmlns:p="http://schemas.microsoft.com/office/2006/metadata/properties" xmlns:ns2="c5b29334-c2d0-44c9-9039-bc41abec8ed0" xmlns:ns3="a89cb220-a473-4167-92f5-ac2d5be9f30f" targetNamespace="http://schemas.microsoft.com/office/2006/metadata/properties" ma:root="true" ma:fieldsID="b4ee6f3717894b4ac598c2e7065b14d5" ns2:_="" ns3:_="">
    <xsd:import namespace="c5b29334-c2d0-44c9-9039-bc41abec8ed0"/>
    <xsd:import namespace="a89cb220-a473-4167-92f5-ac2d5be9f30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b29334-c2d0-44c9-9039-bc41abec8ed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9cb220-a473-4167-92f5-ac2d5be9f30f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Partage du hachage d’indicateur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5b29334-c2d0-44c9-9039-bc41abec8ed0">
      <UserInfo>
        <DisplayName>Company Administrator</DisplayName>
        <AccountId>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A9BD917-4D9A-4B02-9075-FA4F69E3E2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b29334-c2d0-44c9-9039-bc41abec8ed0"/>
    <ds:schemaRef ds:uri="a89cb220-a473-4167-92f5-ac2d5be9f3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2CC34D-C0F2-4E90-9380-CF68FBF08E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155BA6-D295-4E40-BD07-5A821F11E55B}">
  <ds:schemaRefs>
    <ds:schemaRef ds:uri="a89cb220-a473-4167-92f5-ac2d5be9f30f"/>
    <ds:schemaRef ds:uri="http://www.w3.org/XML/1998/namespace"/>
    <ds:schemaRef ds:uri="http://schemas.openxmlformats.org/package/2006/metadata/core-properties"/>
    <ds:schemaRef ds:uri="http://purl.org/dc/dcmitype/"/>
    <ds:schemaRef ds:uri="c5b29334-c2d0-44c9-9039-bc41abec8ed0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12416</TotalTime>
  <Words>1298</Words>
  <Application>Microsoft Office PowerPoint</Application>
  <PresentationFormat>Personnalisé</PresentationFormat>
  <Paragraphs>228</Paragraphs>
  <Slides>19</Slides>
  <Notes>19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8" baseType="lpstr">
      <vt:lpstr>Arial Unicode MS</vt:lpstr>
      <vt:lpstr>Arial</vt:lpstr>
      <vt:lpstr>Calibri</vt:lpstr>
      <vt:lpstr>Corbel</vt:lpstr>
      <vt:lpstr>Georgia</vt:lpstr>
      <vt:lpstr>Thorndale</vt:lpstr>
      <vt:lpstr>Wingdings</vt:lpstr>
      <vt:lpstr>Wingdings 2</vt:lpstr>
      <vt:lpstr>Civil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Une école, c’est…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de stratégie</dc:title>
  <dc:creator>Yannic PIELTAIN</dc:creator>
  <dc:description>Étude de la situation et de son évolution, proposition d'une ou plusieurs stratégies</dc:description>
  <cp:lastModifiedBy>Yannic Pieltain</cp:lastModifiedBy>
  <cp:revision>434</cp:revision>
  <cp:lastPrinted>2011-11-16T12:55:29Z</cp:lastPrinted>
  <dcterms:created xsi:type="dcterms:W3CDTF">2011-10-09T12:10:04Z</dcterms:created>
  <dcterms:modified xsi:type="dcterms:W3CDTF">2015-06-30T19:04:30Z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0">
    <vt:lpwstr/>
  </property>
  <property fmtid="{D5CDD505-2E9C-101B-9397-08002B2CF9AE}" pid="3" name="Info 1">
    <vt:lpwstr/>
  </property>
  <property fmtid="{D5CDD505-2E9C-101B-9397-08002B2CF9AE}" pid="4" name="Info 2">
    <vt:lpwstr/>
  </property>
  <property fmtid="{D5CDD505-2E9C-101B-9397-08002B2CF9AE}" pid="5" name="Info 3">
    <vt:lpwstr/>
  </property>
  <property fmtid="{D5CDD505-2E9C-101B-9397-08002B2CF9AE}" pid="6" name="ContentTypeId">
    <vt:lpwstr>0x010100FE36F154F86F2A4CB4DF1D22F45605FE</vt:lpwstr>
  </property>
</Properties>
</file>